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 id="2147484873" r:id="rId3"/>
  </p:sldMasterIdLst>
  <p:notesMasterIdLst>
    <p:notesMasterId r:id="rId21"/>
  </p:notesMasterIdLst>
  <p:handoutMasterIdLst>
    <p:handoutMasterId r:id="rId22"/>
  </p:handoutMasterIdLst>
  <p:sldIdLst>
    <p:sldId id="575" r:id="rId4"/>
    <p:sldId id="687" r:id="rId5"/>
    <p:sldId id="688" r:id="rId6"/>
    <p:sldId id="690" r:id="rId7"/>
    <p:sldId id="583" r:id="rId8"/>
    <p:sldId id="585" r:id="rId9"/>
    <p:sldId id="584" r:id="rId10"/>
    <p:sldId id="693" r:id="rId11"/>
    <p:sldId id="694" r:id="rId12"/>
    <p:sldId id="695" r:id="rId13"/>
    <p:sldId id="696" r:id="rId14"/>
    <p:sldId id="697" r:id="rId15"/>
    <p:sldId id="698" r:id="rId16"/>
    <p:sldId id="699" r:id="rId17"/>
    <p:sldId id="700" r:id="rId18"/>
    <p:sldId id="703" r:id="rId19"/>
    <p:sldId id="701" r:id="rId20"/>
  </p:sldIdLst>
  <p:sldSz cx="9144000" cy="6858000" type="screen4x3"/>
  <p:notesSz cx="7010400" cy="9296400"/>
  <p:defaultTextStyle>
    <a:defPPr>
      <a:defRPr lang="en-US"/>
    </a:defPPr>
    <a:lvl1pPr algn="l" rtl="0" eaLnBrk="0" fontAlgn="base" hangingPunct="0">
      <a:spcBef>
        <a:spcPct val="0"/>
      </a:spcBef>
      <a:spcAft>
        <a:spcPct val="0"/>
      </a:spcAft>
      <a:defRPr sz="3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000" kern="1200">
        <a:solidFill>
          <a:schemeClr val="tx1"/>
        </a:solidFill>
        <a:latin typeface="Times New Roman" panose="02020603050405020304" pitchFamily="18" charset="0"/>
        <a:ea typeface="+mn-ea"/>
        <a:cs typeface="+mn-cs"/>
      </a:defRPr>
    </a:lvl5pPr>
    <a:lvl6pPr marL="2286000" algn="l" defTabSz="914400" rtl="0" eaLnBrk="1" latinLnBrk="0" hangingPunct="1">
      <a:defRPr sz="3000" kern="1200">
        <a:solidFill>
          <a:schemeClr val="tx1"/>
        </a:solidFill>
        <a:latin typeface="Times New Roman" panose="02020603050405020304" pitchFamily="18" charset="0"/>
        <a:ea typeface="+mn-ea"/>
        <a:cs typeface="+mn-cs"/>
      </a:defRPr>
    </a:lvl6pPr>
    <a:lvl7pPr marL="2743200" algn="l" defTabSz="914400" rtl="0" eaLnBrk="1" latinLnBrk="0" hangingPunct="1">
      <a:defRPr sz="3000" kern="1200">
        <a:solidFill>
          <a:schemeClr val="tx1"/>
        </a:solidFill>
        <a:latin typeface="Times New Roman" panose="02020603050405020304" pitchFamily="18" charset="0"/>
        <a:ea typeface="+mn-ea"/>
        <a:cs typeface="+mn-cs"/>
      </a:defRPr>
    </a:lvl7pPr>
    <a:lvl8pPr marL="3200400" algn="l" defTabSz="914400" rtl="0" eaLnBrk="1" latinLnBrk="0" hangingPunct="1">
      <a:defRPr sz="3000" kern="1200">
        <a:solidFill>
          <a:schemeClr val="tx1"/>
        </a:solidFill>
        <a:latin typeface="Times New Roman" panose="02020603050405020304" pitchFamily="18" charset="0"/>
        <a:ea typeface="+mn-ea"/>
        <a:cs typeface="+mn-cs"/>
      </a:defRPr>
    </a:lvl8pPr>
    <a:lvl9pPr marL="3657600" algn="l" defTabSz="914400" rtl="0" eaLnBrk="1" latinLnBrk="0" hangingPunct="1">
      <a:defRPr sz="3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5F9FA"/>
    <a:srgbClr val="F5F9F9"/>
    <a:srgbClr val="EEF2F4"/>
    <a:srgbClr val="F3F6F7"/>
    <a:srgbClr val="FFFF99"/>
    <a:srgbClr val="F5F9FC"/>
    <a:srgbClr val="FFFFA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084DA3-6796-4531-9887-DD3284CE3248}" v="25" dt="2024-09-09T15:34:52.4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956" y="44"/>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DBA5BD06-86F3-37FE-8EEE-036E47C84DA6}"/>
              </a:ext>
            </a:extLst>
          </p:cNvPr>
          <p:cNvSpPr>
            <a:spLocks noGrp="1" noChangeArrowheads="1"/>
          </p:cNvSpPr>
          <p:nvPr>
            <p:ph type="hdr" sz="quarter"/>
          </p:nvPr>
        </p:nvSpPr>
        <p:spPr bwMode="auto">
          <a:xfrm>
            <a:off x="0" y="0"/>
            <a:ext cx="3038475" cy="463550"/>
          </a:xfrm>
          <a:prstGeom prst="rect">
            <a:avLst/>
          </a:prstGeom>
          <a:noFill/>
          <a:ln>
            <a:noFill/>
          </a:ln>
          <a:effectLst/>
        </p:spPr>
        <p:txBody>
          <a:bodyPr vert="horz" wrap="square" lIns="92559" tIns="46278" rIns="92559" bIns="46278" numCol="1" anchor="t" anchorCtr="0" compatLnSpc="1">
            <a:prstTxWarp prst="textNoShape">
              <a:avLst/>
            </a:prstTxWarp>
          </a:bodyPr>
          <a:lstStyle>
            <a:lvl1pPr algn="l" defTabSz="927100">
              <a:defRPr sz="1200"/>
            </a:lvl1pPr>
          </a:lstStyle>
          <a:p>
            <a:pPr>
              <a:defRPr/>
            </a:pPr>
            <a:endParaRPr lang="en-US"/>
          </a:p>
        </p:txBody>
      </p:sp>
      <p:sp>
        <p:nvSpPr>
          <p:cNvPr id="190467" name="Rectangle 3">
            <a:extLst>
              <a:ext uri="{FF2B5EF4-FFF2-40B4-BE49-F238E27FC236}">
                <a16:creationId xmlns:a16="http://schemas.microsoft.com/office/drawing/2014/main" id="{7E49663F-8F05-7E94-B673-8FB5A1CEBA7B}"/>
              </a:ext>
            </a:extLst>
          </p:cNvPr>
          <p:cNvSpPr>
            <a:spLocks noGrp="1" noChangeArrowheads="1"/>
          </p:cNvSpPr>
          <p:nvPr>
            <p:ph type="dt" sz="quarter" idx="1"/>
          </p:nvPr>
        </p:nvSpPr>
        <p:spPr bwMode="auto">
          <a:xfrm>
            <a:off x="3970338" y="0"/>
            <a:ext cx="3038475" cy="463550"/>
          </a:xfrm>
          <a:prstGeom prst="rect">
            <a:avLst/>
          </a:prstGeom>
          <a:noFill/>
          <a:ln>
            <a:noFill/>
          </a:ln>
          <a:effectLst/>
        </p:spPr>
        <p:txBody>
          <a:bodyPr vert="horz" wrap="square" lIns="92559" tIns="46278" rIns="92559" bIns="46278" numCol="1" anchor="t" anchorCtr="0" compatLnSpc="1">
            <a:prstTxWarp prst="textNoShape">
              <a:avLst/>
            </a:prstTxWarp>
          </a:bodyPr>
          <a:lstStyle>
            <a:lvl1pPr algn="r" defTabSz="927100">
              <a:defRPr sz="1200"/>
            </a:lvl1pPr>
          </a:lstStyle>
          <a:p>
            <a:pPr>
              <a:defRPr/>
            </a:pPr>
            <a:endParaRPr lang="en-US"/>
          </a:p>
        </p:txBody>
      </p:sp>
      <p:sp>
        <p:nvSpPr>
          <p:cNvPr id="190468" name="Rectangle 4">
            <a:extLst>
              <a:ext uri="{FF2B5EF4-FFF2-40B4-BE49-F238E27FC236}">
                <a16:creationId xmlns:a16="http://schemas.microsoft.com/office/drawing/2014/main" id="{82D2ED71-211D-8985-ED5E-4D06ED30C0E1}"/>
              </a:ext>
            </a:extLst>
          </p:cNvPr>
          <p:cNvSpPr>
            <a:spLocks noGrp="1" noChangeArrowheads="1"/>
          </p:cNvSpPr>
          <p:nvPr>
            <p:ph type="ftr" sz="quarter" idx="2"/>
          </p:nvPr>
        </p:nvSpPr>
        <p:spPr bwMode="auto">
          <a:xfrm>
            <a:off x="0" y="8831263"/>
            <a:ext cx="3038475" cy="463550"/>
          </a:xfrm>
          <a:prstGeom prst="rect">
            <a:avLst/>
          </a:prstGeom>
          <a:noFill/>
          <a:ln>
            <a:noFill/>
          </a:ln>
          <a:effectLst/>
        </p:spPr>
        <p:txBody>
          <a:bodyPr vert="horz" wrap="square" lIns="92559" tIns="46278" rIns="92559" bIns="46278" numCol="1" anchor="b" anchorCtr="0" compatLnSpc="1">
            <a:prstTxWarp prst="textNoShape">
              <a:avLst/>
            </a:prstTxWarp>
          </a:bodyPr>
          <a:lstStyle>
            <a:lvl1pPr algn="l" defTabSz="927100">
              <a:defRPr sz="1200"/>
            </a:lvl1pPr>
          </a:lstStyle>
          <a:p>
            <a:pPr>
              <a:defRPr/>
            </a:pPr>
            <a:endParaRPr lang="en-US"/>
          </a:p>
        </p:txBody>
      </p:sp>
      <p:sp>
        <p:nvSpPr>
          <p:cNvPr id="190469" name="Rectangle 5">
            <a:extLst>
              <a:ext uri="{FF2B5EF4-FFF2-40B4-BE49-F238E27FC236}">
                <a16:creationId xmlns:a16="http://schemas.microsoft.com/office/drawing/2014/main" id="{AFA669C3-B8A5-A338-D5B7-122789681B8A}"/>
              </a:ext>
            </a:extLst>
          </p:cNvPr>
          <p:cNvSpPr>
            <a:spLocks noGrp="1" noChangeArrowheads="1"/>
          </p:cNvSpPr>
          <p:nvPr>
            <p:ph type="sldNum" sz="quarter" idx="3"/>
          </p:nvPr>
        </p:nvSpPr>
        <p:spPr bwMode="auto">
          <a:xfrm>
            <a:off x="3970338" y="8831263"/>
            <a:ext cx="3038475" cy="463550"/>
          </a:xfrm>
          <a:prstGeom prst="rect">
            <a:avLst/>
          </a:prstGeom>
          <a:noFill/>
          <a:ln>
            <a:noFill/>
          </a:ln>
          <a:effectLst/>
        </p:spPr>
        <p:txBody>
          <a:bodyPr vert="horz" wrap="square" lIns="92559" tIns="46278" rIns="92559" bIns="46278" numCol="1" anchor="b" anchorCtr="0" compatLnSpc="1">
            <a:prstTxWarp prst="textNoShape">
              <a:avLst/>
            </a:prstTxWarp>
          </a:bodyPr>
          <a:lstStyle>
            <a:lvl1pPr algn="r" defTabSz="927100">
              <a:defRPr sz="1200"/>
            </a:lvl1pPr>
          </a:lstStyle>
          <a:p>
            <a:pPr>
              <a:defRPr/>
            </a:pPr>
            <a:fld id="{1F3FBFB2-1744-46B9-A709-D07A0D6724B9}"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40FC7ED-8585-8AC7-3478-36FDC5875D4C}"/>
              </a:ext>
            </a:extLst>
          </p:cNvPr>
          <p:cNvSpPr>
            <a:spLocks noGrp="1" noChangeArrowheads="1"/>
          </p:cNvSpPr>
          <p:nvPr>
            <p:ph type="hdr" sz="quarter"/>
          </p:nvPr>
        </p:nvSpPr>
        <p:spPr bwMode="auto">
          <a:xfrm>
            <a:off x="0" y="0"/>
            <a:ext cx="3038475" cy="463550"/>
          </a:xfrm>
          <a:prstGeom prst="rect">
            <a:avLst/>
          </a:prstGeom>
          <a:noFill/>
          <a:ln>
            <a:noFill/>
          </a:ln>
          <a:effectLst/>
        </p:spPr>
        <p:txBody>
          <a:bodyPr vert="horz" wrap="square" lIns="92549" tIns="46274" rIns="92549" bIns="46274" numCol="1" anchor="t" anchorCtr="0" compatLnSpc="1">
            <a:prstTxWarp prst="textNoShape">
              <a:avLst/>
            </a:prstTxWarp>
          </a:bodyPr>
          <a:lstStyle>
            <a:lvl1pPr algn="l" defTabSz="927100">
              <a:defRPr sz="1200"/>
            </a:lvl1pPr>
          </a:lstStyle>
          <a:p>
            <a:pPr>
              <a:defRPr/>
            </a:pPr>
            <a:endParaRPr lang="en-US"/>
          </a:p>
        </p:txBody>
      </p:sp>
      <p:sp>
        <p:nvSpPr>
          <p:cNvPr id="5123" name="Rectangle 3">
            <a:extLst>
              <a:ext uri="{FF2B5EF4-FFF2-40B4-BE49-F238E27FC236}">
                <a16:creationId xmlns:a16="http://schemas.microsoft.com/office/drawing/2014/main" id="{030FC05F-7435-4ACF-7EB1-329BF870DAB9}"/>
              </a:ext>
            </a:extLst>
          </p:cNvPr>
          <p:cNvSpPr>
            <a:spLocks noGrp="1" noChangeArrowheads="1"/>
          </p:cNvSpPr>
          <p:nvPr>
            <p:ph type="dt" idx="1"/>
          </p:nvPr>
        </p:nvSpPr>
        <p:spPr bwMode="auto">
          <a:xfrm>
            <a:off x="3971925" y="0"/>
            <a:ext cx="3038475" cy="463550"/>
          </a:xfrm>
          <a:prstGeom prst="rect">
            <a:avLst/>
          </a:prstGeom>
          <a:noFill/>
          <a:ln>
            <a:noFill/>
          </a:ln>
          <a:effectLst/>
        </p:spPr>
        <p:txBody>
          <a:bodyPr vert="horz" wrap="square" lIns="92549" tIns="46274" rIns="92549" bIns="46274" numCol="1" anchor="t" anchorCtr="0" compatLnSpc="1">
            <a:prstTxWarp prst="textNoShape">
              <a:avLst/>
            </a:prstTxWarp>
          </a:bodyPr>
          <a:lstStyle>
            <a:lvl1pPr algn="r" defTabSz="927100">
              <a:defRPr sz="1200"/>
            </a:lvl1pPr>
          </a:lstStyle>
          <a:p>
            <a:pPr>
              <a:defRPr/>
            </a:pPr>
            <a:endParaRPr lang="en-US"/>
          </a:p>
        </p:txBody>
      </p:sp>
      <p:sp>
        <p:nvSpPr>
          <p:cNvPr id="22532" name="Rectangle 4">
            <a:extLst>
              <a:ext uri="{FF2B5EF4-FFF2-40B4-BE49-F238E27FC236}">
                <a16:creationId xmlns:a16="http://schemas.microsoft.com/office/drawing/2014/main" id="{A003FB9E-39E1-022A-E17A-574CA7163969}"/>
              </a:ext>
            </a:extLst>
          </p:cNvPr>
          <p:cNvSpPr>
            <a:spLocks noGrp="1" noRot="1" noChangeAspect="1" noChangeArrowheads="1" noTextEdit="1"/>
          </p:cNvSpPr>
          <p:nvPr>
            <p:ph type="sldImg" idx="2"/>
          </p:nvPr>
        </p:nvSpPr>
        <p:spPr bwMode="auto">
          <a:xfrm>
            <a:off x="1184275" y="698500"/>
            <a:ext cx="4646613" cy="34845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76CD7FA6-0F37-FD3B-CB00-4B44AFD046D8}"/>
              </a:ext>
            </a:extLst>
          </p:cNvPr>
          <p:cNvSpPr>
            <a:spLocks noGrp="1" noChangeArrowheads="1"/>
          </p:cNvSpPr>
          <p:nvPr>
            <p:ph type="body" sz="quarter" idx="3"/>
          </p:nvPr>
        </p:nvSpPr>
        <p:spPr bwMode="auto">
          <a:xfrm>
            <a:off x="935038" y="4414838"/>
            <a:ext cx="5140325" cy="4183062"/>
          </a:xfrm>
          <a:prstGeom prst="rect">
            <a:avLst/>
          </a:prstGeom>
          <a:noFill/>
          <a:ln>
            <a:noFill/>
          </a:ln>
          <a:effectLst/>
        </p:spPr>
        <p:txBody>
          <a:bodyPr vert="horz" wrap="square" lIns="92549" tIns="46274" rIns="92549" bIns="4627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89C11675-5C64-8689-0263-A6F2D6793376}"/>
              </a:ext>
            </a:extLst>
          </p:cNvPr>
          <p:cNvSpPr>
            <a:spLocks noGrp="1" noChangeArrowheads="1"/>
          </p:cNvSpPr>
          <p:nvPr>
            <p:ph type="ftr" sz="quarter" idx="4"/>
          </p:nvPr>
        </p:nvSpPr>
        <p:spPr bwMode="auto">
          <a:xfrm>
            <a:off x="0" y="8832850"/>
            <a:ext cx="3038475" cy="463550"/>
          </a:xfrm>
          <a:prstGeom prst="rect">
            <a:avLst/>
          </a:prstGeom>
          <a:noFill/>
          <a:ln>
            <a:noFill/>
          </a:ln>
          <a:effectLst/>
        </p:spPr>
        <p:txBody>
          <a:bodyPr vert="horz" wrap="square" lIns="92549" tIns="46274" rIns="92549" bIns="46274" numCol="1" anchor="b" anchorCtr="0" compatLnSpc="1">
            <a:prstTxWarp prst="textNoShape">
              <a:avLst/>
            </a:prstTxWarp>
          </a:bodyPr>
          <a:lstStyle>
            <a:lvl1pPr algn="l" defTabSz="927100">
              <a:defRPr sz="1200"/>
            </a:lvl1pPr>
          </a:lstStyle>
          <a:p>
            <a:pPr>
              <a:defRPr/>
            </a:pPr>
            <a:endParaRPr lang="en-US"/>
          </a:p>
        </p:txBody>
      </p:sp>
      <p:sp>
        <p:nvSpPr>
          <p:cNvPr id="5127" name="Rectangle 7">
            <a:extLst>
              <a:ext uri="{FF2B5EF4-FFF2-40B4-BE49-F238E27FC236}">
                <a16:creationId xmlns:a16="http://schemas.microsoft.com/office/drawing/2014/main" id="{83B905AC-8D27-FB83-4DB8-FAB5E80FCDC7}"/>
              </a:ext>
            </a:extLst>
          </p:cNvPr>
          <p:cNvSpPr>
            <a:spLocks noGrp="1" noChangeArrowheads="1"/>
          </p:cNvSpPr>
          <p:nvPr>
            <p:ph type="sldNum" sz="quarter" idx="5"/>
          </p:nvPr>
        </p:nvSpPr>
        <p:spPr bwMode="auto">
          <a:xfrm>
            <a:off x="3971925" y="8832850"/>
            <a:ext cx="3038475" cy="463550"/>
          </a:xfrm>
          <a:prstGeom prst="rect">
            <a:avLst/>
          </a:prstGeom>
          <a:noFill/>
          <a:ln>
            <a:noFill/>
          </a:ln>
          <a:effectLst/>
        </p:spPr>
        <p:txBody>
          <a:bodyPr vert="horz" wrap="square" lIns="92549" tIns="46274" rIns="92549" bIns="46274" numCol="1" anchor="b" anchorCtr="0" compatLnSpc="1">
            <a:prstTxWarp prst="textNoShape">
              <a:avLst/>
            </a:prstTxWarp>
          </a:bodyPr>
          <a:lstStyle>
            <a:lvl1pPr algn="r" defTabSz="927100">
              <a:defRPr sz="1200"/>
            </a:lvl1pPr>
          </a:lstStyle>
          <a:p>
            <a:pPr>
              <a:defRPr/>
            </a:pPr>
            <a:fld id="{3C62D9D1-22FE-4C26-9F07-0EFEDEB105F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AC73F111-295B-5780-E72F-1E6E1240042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7100">
              <a:defRPr sz="3000">
                <a:solidFill>
                  <a:schemeClr val="tx1"/>
                </a:solidFill>
                <a:latin typeface="Times New Roman" panose="02020603050405020304" pitchFamily="18" charset="0"/>
              </a:defRPr>
            </a:lvl1pPr>
            <a:lvl2pPr marL="742950" indent="-285750" defTabSz="927100">
              <a:defRPr sz="3000">
                <a:solidFill>
                  <a:schemeClr val="tx1"/>
                </a:solidFill>
                <a:latin typeface="Times New Roman" panose="02020603050405020304" pitchFamily="18" charset="0"/>
              </a:defRPr>
            </a:lvl2pPr>
            <a:lvl3pPr marL="1143000" indent="-228600" defTabSz="927100">
              <a:defRPr sz="3000">
                <a:solidFill>
                  <a:schemeClr val="tx1"/>
                </a:solidFill>
                <a:latin typeface="Times New Roman" panose="02020603050405020304" pitchFamily="18" charset="0"/>
              </a:defRPr>
            </a:lvl3pPr>
            <a:lvl4pPr marL="1600200" indent="-228600" defTabSz="927100">
              <a:defRPr sz="3000">
                <a:solidFill>
                  <a:schemeClr val="tx1"/>
                </a:solidFill>
                <a:latin typeface="Times New Roman" panose="02020603050405020304" pitchFamily="18" charset="0"/>
              </a:defRPr>
            </a:lvl4pPr>
            <a:lvl5pPr marL="2057400" indent="-228600" defTabSz="927100">
              <a:defRPr sz="3000">
                <a:solidFill>
                  <a:schemeClr val="tx1"/>
                </a:solidFill>
                <a:latin typeface="Times New Roman" panose="02020603050405020304" pitchFamily="18" charset="0"/>
              </a:defRPr>
            </a:lvl5pPr>
            <a:lvl6pPr marL="2514600" indent="-228600" defTabSz="9271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defTabSz="9271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defTabSz="9271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defTabSz="927100" eaLnBrk="0" fontAlgn="base" hangingPunct="0">
              <a:spcBef>
                <a:spcPct val="0"/>
              </a:spcBef>
              <a:spcAft>
                <a:spcPct val="0"/>
              </a:spcAft>
              <a:defRPr sz="3000">
                <a:solidFill>
                  <a:schemeClr val="tx1"/>
                </a:solidFill>
                <a:latin typeface="Times New Roman" panose="02020603050405020304" pitchFamily="18" charset="0"/>
              </a:defRPr>
            </a:lvl9pPr>
          </a:lstStyle>
          <a:p>
            <a:fld id="{822CFB0E-4F14-4919-975A-BBC046769DDD}" type="slidenum">
              <a:rPr lang="en-US" altLang="en-US" sz="1200" smtClean="0"/>
              <a:pPr/>
              <a:t>1</a:t>
            </a:fld>
            <a:endParaRPr lang="en-US" altLang="en-US" sz="1200"/>
          </a:p>
        </p:txBody>
      </p:sp>
      <p:sp>
        <p:nvSpPr>
          <p:cNvPr id="25603" name="Rectangle 2">
            <a:extLst>
              <a:ext uri="{FF2B5EF4-FFF2-40B4-BE49-F238E27FC236}">
                <a16:creationId xmlns:a16="http://schemas.microsoft.com/office/drawing/2014/main" id="{4408F36C-C0E4-3F6D-4047-229E39F28A1D}"/>
              </a:ext>
            </a:extLst>
          </p:cNvPr>
          <p:cNvSpPr>
            <a:spLocks noGrp="1" noChangeArrowheads="1"/>
          </p:cNvSpPr>
          <p:nvPr>
            <p:ph type="body" idx="1"/>
          </p:nvPr>
        </p:nvSpPr>
        <p:spPr>
          <a:xfrm>
            <a:off x="931863" y="4414838"/>
            <a:ext cx="5143500" cy="41846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9630" tIns="29007" rIns="59630" bIns="29007"/>
          <a:lstStyle/>
          <a:p>
            <a:r>
              <a:rPr lang="en-US" altLang="en-US" sz="1800" b="1" u="sng"/>
              <a:t>Slide Number 1</a:t>
            </a:r>
            <a:endParaRPr lang="en-US" altLang="en-US" sz="1800" u="sng"/>
          </a:p>
          <a:p>
            <a:pPr>
              <a:buFontTx/>
              <a:buChar char=" "/>
            </a:pPr>
            <a:endParaRPr lang="en-US" altLang="en-US" sz="1800"/>
          </a:p>
          <a:p>
            <a:pPr>
              <a:buFontTx/>
              <a:buChar char="•"/>
            </a:pPr>
            <a:r>
              <a:rPr lang="en-US" altLang="en-US" sz="1800"/>
              <a:t>Introduce Urban Engineers</a:t>
            </a:r>
          </a:p>
          <a:p>
            <a:pPr>
              <a:buFontTx/>
              <a:buChar char="•"/>
            </a:pPr>
            <a:r>
              <a:rPr lang="en-US" altLang="en-US" sz="1800"/>
              <a:t>Hired by DOA for design of Apron E reconstruction</a:t>
            </a:r>
          </a:p>
          <a:p>
            <a:pPr>
              <a:buFontTx/>
              <a:buChar char="•"/>
            </a:pPr>
            <a:r>
              <a:rPr lang="en-US" altLang="en-US" sz="1800"/>
              <a:t>Informal as possible - ask questions as they arise.</a:t>
            </a:r>
          </a:p>
          <a:p>
            <a:pPr>
              <a:buFontTx/>
              <a:buChar char="•"/>
            </a:pPr>
            <a:r>
              <a:rPr lang="en-US" altLang="en-US" sz="1800"/>
              <a:t> Why reconstruct?</a:t>
            </a:r>
          </a:p>
          <a:p>
            <a:pPr>
              <a:buFontTx/>
              <a:buChar char="•"/>
            </a:pPr>
            <a:r>
              <a:rPr lang="en-US" altLang="en-US" sz="1800"/>
              <a:t>Alkali-silica reactivity between aggregates and concrete</a:t>
            </a:r>
          </a:p>
          <a:p>
            <a:pPr>
              <a:buFontTx/>
              <a:buChar char="•"/>
            </a:pPr>
            <a:r>
              <a:rPr lang="en-US" altLang="en-US" sz="1800"/>
              <a:t>Result - progressive deterioration of concrete surface starting at the joints and slowly proceeding inward</a:t>
            </a:r>
          </a:p>
          <a:p>
            <a:pPr>
              <a:buFontTx/>
              <a:buChar char="•"/>
            </a:pPr>
            <a:r>
              <a:rPr lang="en-US" altLang="en-US" sz="1800"/>
              <a:t>Hazard - FOD</a:t>
            </a:r>
          </a:p>
          <a:p>
            <a:pPr>
              <a:buFontTx/>
              <a:buChar char="•"/>
            </a:pPr>
            <a:r>
              <a:rPr lang="en-US" altLang="en-US" sz="1800"/>
              <a:t>Temporary bituminous repairs made</a:t>
            </a:r>
          </a:p>
        </p:txBody>
      </p:sp>
      <p:sp>
        <p:nvSpPr>
          <p:cNvPr id="25604" name="Rectangle 3">
            <a:extLst>
              <a:ext uri="{FF2B5EF4-FFF2-40B4-BE49-F238E27FC236}">
                <a16:creationId xmlns:a16="http://schemas.microsoft.com/office/drawing/2014/main" id="{F1F7C04D-7475-383B-AEDB-9C54C43B496F}"/>
              </a:ext>
            </a:extLst>
          </p:cNvPr>
          <p:cNvSpPr>
            <a:spLocks noGrp="1" noRot="1" noChangeAspect="1" noChangeArrowheads="1" noTextEdit="1"/>
          </p:cNvSpPr>
          <p:nvPr>
            <p:ph type="sldImg"/>
          </p:nvPr>
        </p:nvSpPr>
        <p:spPr>
          <a:xfrm>
            <a:off x="1189038" y="703263"/>
            <a:ext cx="4640262" cy="3479800"/>
          </a:xfrm>
          <a:ln w="12699"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8850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0853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0771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342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a:p>
        </p:txBody>
      </p:sp>
    </p:spTree>
    <p:extLst>
      <p:ext uri="{BB962C8B-B14F-4D97-AF65-F5344CB8AC3E}">
        <p14:creationId xmlns:p14="http://schemas.microsoft.com/office/powerpoint/2010/main" val="2454966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167211D-A28D-DAFE-0FE4-1DEB15B139ED}"/>
              </a:ext>
            </a:extLst>
          </p:cNvPr>
          <p:cNvSpPr>
            <a:spLocks noGrp="1"/>
          </p:cNvSpPr>
          <p:nvPr>
            <p:ph type="dt" sz="half" idx="10"/>
          </p:nvPr>
        </p:nvSpPr>
        <p:spPr/>
        <p:txBody>
          <a:bodyPr/>
          <a:lstStyle>
            <a:lvl1pPr defTabSz="914400" eaLnBrk="0" hangingPunct="0">
              <a:defRPr/>
            </a:lvl1pPr>
          </a:lstStyle>
          <a:p>
            <a:pPr>
              <a:defRPr/>
            </a:pPr>
            <a:endParaRPr lang="en-US"/>
          </a:p>
        </p:txBody>
      </p:sp>
      <p:sp>
        <p:nvSpPr>
          <p:cNvPr id="5" name="Footer Placeholder 4">
            <a:extLst>
              <a:ext uri="{FF2B5EF4-FFF2-40B4-BE49-F238E27FC236}">
                <a16:creationId xmlns:a16="http://schemas.microsoft.com/office/drawing/2014/main" id="{C217B258-7022-FBF0-09D3-489B6C095528}"/>
              </a:ext>
            </a:extLst>
          </p:cNvPr>
          <p:cNvSpPr>
            <a:spLocks noGrp="1"/>
          </p:cNvSpPr>
          <p:nvPr>
            <p:ph type="ftr" sz="quarter" idx="11"/>
          </p:nvPr>
        </p:nvSpPr>
        <p:spPr/>
        <p:txBody>
          <a:bodyPr/>
          <a:lstStyle>
            <a:lvl1pPr defTabSz="914400"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66C6D8CB-6B36-320B-8316-0F14C1A96D2B}"/>
              </a:ext>
            </a:extLst>
          </p:cNvPr>
          <p:cNvSpPr>
            <a:spLocks noGrp="1"/>
          </p:cNvSpPr>
          <p:nvPr>
            <p:ph type="sldNum" sz="quarter" idx="12"/>
          </p:nvPr>
        </p:nvSpPr>
        <p:spPr/>
        <p:txBody>
          <a:bodyPr/>
          <a:lstStyle>
            <a:lvl1pPr defTabSz="914400" eaLnBrk="0" hangingPunct="0">
              <a:defRPr/>
            </a:lvl1pPr>
          </a:lstStyle>
          <a:p>
            <a:pPr>
              <a:defRPr/>
            </a:pPr>
            <a:fld id="{7EA4E001-1A1B-4F62-A0CC-DE12C45C9383}" type="slidenum">
              <a:rPr lang="en-US" altLang="en-US"/>
              <a:pPr>
                <a:defRPr/>
              </a:pPr>
              <a:t>‹#›</a:t>
            </a:fld>
            <a:endParaRPr lang="en-US" altLang="en-US"/>
          </a:p>
        </p:txBody>
      </p:sp>
    </p:spTree>
    <p:extLst>
      <p:ext uri="{BB962C8B-B14F-4D97-AF65-F5344CB8AC3E}">
        <p14:creationId xmlns:p14="http://schemas.microsoft.com/office/powerpoint/2010/main" val="739692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73697-3B2B-99B1-261A-C02E79DBD624}"/>
              </a:ext>
            </a:extLst>
          </p:cNvPr>
          <p:cNvSpPr>
            <a:spLocks noGrp="1"/>
          </p:cNvSpPr>
          <p:nvPr>
            <p:ph type="dt" sz="half" idx="10"/>
          </p:nvPr>
        </p:nvSpPr>
        <p:spPr/>
        <p:txBody>
          <a:bodyPr/>
          <a:lstStyle>
            <a:lvl1pPr defTabSz="914400" eaLnBrk="0" hangingPunct="0">
              <a:defRPr/>
            </a:lvl1pPr>
          </a:lstStyle>
          <a:p>
            <a:pPr>
              <a:defRPr/>
            </a:pPr>
            <a:endParaRPr lang="en-US"/>
          </a:p>
        </p:txBody>
      </p:sp>
      <p:sp>
        <p:nvSpPr>
          <p:cNvPr id="5" name="Footer Placeholder 4">
            <a:extLst>
              <a:ext uri="{FF2B5EF4-FFF2-40B4-BE49-F238E27FC236}">
                <a16:creationId xmlns:a16="http://schemas.microsoft.com/office/drawing/2014/main" id="{F2123720-CCB2-41FA-E117-45C4B8D237E6}"/>
              </a:ext>
            </a:extLst>
          </p:cNvPr>
          <p:cNvSpPr>
            <a:spLocks noGrp="1"/>
          </p:cNvSpPr>
          <p:nvPr>
            <p:ph type="ftr" sz="quarter" idx="11"/>
          </p:nvPr>
        </p:nvSpPr>
        <p:spPr/>
        <p:txBody>
          <a:bodyPr/>
          <a:lstStyle>
            <a:lvl1pPr defTabSz="914400"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814CAE6F-9670-6228-5BDB-55A4A4ED3785}"/>
              </a:ext>
            </a:extLst>
          </p:cNvPr>
          <p:cNvSpPr>
            <a:spLocks noGrp="1"/>
          </p:cNvSpPr>
          <p:nvPr>
            <p:ph type="sldNum" sz="quarter" idx="12"/>
          </p:nvPr>
        </p:nvSpPr>
        <p:spPr/>
        <p:txBody>
          <a:bodyPr/>
          <a:lstStyle>
            <a:lvl1pPr defTabSz="914400" eaLnBrk="0" hangingPunct="0">
              <a:defRPr/>
            </a:lvl1pPr>
          </a:lstStyle>
          <a:p>
            <a:pPr>
              <a:defRPr/>
            </a:pPr>
            <a:fld id="{2393FD3C-3AF9-499D-B2A8-823F3710BA9B}" type="slidenum">
              <a:rPr lang="en-US" altLang="en-US"/>
              <a:pPr>
                <a:defRPr/>
              </a:pPr>
              <a:t>‹#›</a:t>
            </a:fld>
            <a:endParaRPr lang="en-US" altLang="en-US"/>
          </a:p>
        </p:txBody>
      </p:sp>
    </p:spTree>
    <p:extLst>
      <p:ext uri="{BB962C8B-B14F-4D97-AF65-F5344CB8AC3E}">
        <p14:creationId xmlns:p14="http://schemas.microsoft.com/office/powerpoint/2010/main" val="886776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821A04-3B01-4CF6-6944-B50893B3C03E}"/>
              </a:ext>
            </a:extLst>
          </p:cNvPr>
          <p:cNvSpPr>
            <a:spLocks noGrp="1"/>
          </p:cNvSpPr>
          <p:nvPr>
            <p:ph type="dt" sz="half" idx="10"/>
          </p:nvPr>
        </p:nvSpPr>
        <p:spPr/>
        <p:txBody>
          <a:bodyPr/>
          <a:lstStyle>
            <a:lvl1pPr defTabSz="914400" eaLnBrk="0" hangingPunct="0">
              <a:defRPr/>
            </a:lvl1pPr>
          </a:lstStyle>
          <a:p>
            <a:pPr>
              <a:defRPr/>
            </a:pPr>
            <a:endParaRPr lang="en-US"/>
          </a:p>
        </p:txBody>
      </p:sp>
      <p:sp>
        <p:nvSpPr>
          <p:cNvPr id="5" name="Footer Placeholder 4">
            <a:extLst>
              <a:ext uri="{FF2B5EF4-FFF2-40B4-BE49-F238E27FC236}">
                <a16:creationId xmlns:a16="http://schemas.microsoft.com/office/drawing/2014/main" id="{C3A5BFEF-6213-CA3E-EEE2-C1F46880C23E}"/>
              </a:ext>
            </a:extLst>
          </p:cNvPr>
          <p:cNvSpPr>
            <a:spLocks noGrp="1"/>
          </p:cNvSpPr>
          <p:nvPr>
            <p:ph type="ftr" sz="quarter" idx="11"/>
          </p:nvPr>
        </p:nvSpPr>
        <p:spPr/>
        <p:txBody>
          <a:bodyPr/>
          <a:lstStyle>
            <a:lvl1pPr defTabSz="914400"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6D986FF9-22C9-0248-9D9C-7EF1AD53AF36}"/>
              </a:ext>
            </a:extLst>
          </p:cNvPr>
          <p:cNvSpPr>
            <a:spLocks noGrp="1"/>
          </p:cNvSpPr>
          <p:nvPr>
            <p:ph type="sldNum" sz="quarter" idx="12"/>
          </p:nvPr>
        </p:nvSpPr>
        <p:spPr/>
        <p:txBody>
          <a:bodyPr/>
          <a:lstStyle>
            <a:lvl1pPr defTabSz="914400" eaLnBrk="0" hangingPunct="0">
              <a:defRPr/>
            </a:lvl1pPr>
          </a:lstStyle>
          <a:p>
            <a:pPr>
              <a:defRPr/>
            </a:pPr>
            <a:fld id="{B1F69F16-88B3-4460-883F-9E5953789136}" type="slidenum">
              <a:rPr lang="en-US" altLang="en-US"/>
              <a:pPr>
                <a:defRPr/>
              </a:pPr>
              <a:t>‹#›</a:t>
            </a:fld>
            <a:endParaRPr lang="en-US" altLang="en-US"/>
          </a:p>
        </p:txBody>
      </p:sp>
    </p:spTree>
    <p:extLst>
      <p:ext uri="{BB962C8B-B14F-4D97-AF65-F5344CB8AC3E}">
        <p14:creationId xmlns:p14="http://schemas.microsoft.com/office/powerpoint/2010/main" val="222779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75CD5EF-9B34-344D-3233-8C75CC8D8BA2}"/>
              </a:ext>
            </a:extLst>
          </p:cNvPr>
          <p:cNvSpPr>
            <a:spLocks noGrp="1"/>
          </p:cNvSpPr>
          <p:nvPr>
            <p:ph type="dt" sz="half" idx="10"/>
          </p:nvPr>
        </p:nvSpPr>
        <p:spPr/>
        <p:txBody>
          <a:bodyPr/>
          <a:lstStyle>
            <a:lvl1pPr defTabSz="914400" eaLnBrk="0" hangingPunct="0">
              <a:defRPr/>
            </a:lvl1pPr>
          </a:lstStyle>
          <a:p>
            <a:pPr>
              <a:defRPr/>
            </a:pPr>
            <a:endParaRPr lang="en-US"/>
          </a:p>
        </p:txBody>
      </p:sp>
      <p:sp>
        <p:nvSpPr>
          <p:cNvPr id="6" name="Footer Placeholder 4">
            <a:extLst>
              <a:ext uri="{FF2B5EF4-FFF2-40B4-BE49-F238E27FC236}">
                <a16:creationId xmlns:a16="http://schemas.microsoft.com/office/drawing/2014/main" id="{0A161165-2BA3-0BBB-6D8A-649696597777}"/>
              </a:ext>
            </a:extLst>
          </p:cNvPr>
          <p:cNvSpPr>
            <a:spLocks noGrp="1"/>
          </p:cNvSpPr>
          <p:nvPr>
            <p:ph type="ftr" sz="quarter" idx="11"/>
          </p:nvPr>
        </p:nvSpPr>
        <p:spPr/>
        <p:txBody>
          <a:bodyPr/>
          <a:lstStyle>
            <a:lvl1pPr defTabSz="914400" eaLnBrk="0" hangingPunct="0">
              <a:defRPr/>
            </a:lvl1pPr>
          </a:lstStyle>
          <a:p>
            <a:pPr>
              <a:defRPr/>
            </a:pPr>
            <a:endParaRPr lang="en-US"/>
          </a:p>
        </p:txBody>
      </p:sp>
      <p:sp>
        <p:nvSpPr>
          <p:cNvPr id="7" name="Slide Number Placeholder 5">
            <a:extLst>
              <a:ext uri="{FF2B5EF4-FFF2-40B4-BE49-F238E27FC236}">
                <a16:creationId xmlns:a16="http://schemas.microsoft.com/office/drawing/2014/main" id="{6572F07A-CE53-CEBD-442D-E8FD0AF7333A}"/>
              </a:ext>
            </a:extLst>
          </p:cNvPr>
          <p:cNvSpPr>
            <a:spLocks noGrp="1"/>
          </p:cNvSpPr>
          <p:nvPr>
            <p:ph type="sldNum" sz="quarter" idx="12"/>
          </p:nvPr>
        </p:nvSpPr>
        <p:spPr/>
        <p:txBody>
          <a:bodyPr/>
          <a:lstStyle>
            <a:lvl1pPr defTabSz="914400" eaLnBrk="0" hangingPunct="0">
              <a:defRPr/>
            </a:lvl1pPr>
          </a:lstStyle>
          <a:p>
            <a:pPr>
              <a:defRPr/>
            </a:pPr>
            <a:fld id="{E8179790-749D-44E1-9C87-C9DF74C1C986}" type="slidenum">
              <a:rPr lang="en-US" altLang="en-US"/>
              <a:pPr>
                <a:defRPr/>
              </a:pPr>
              <a:t>‹#›</a:t>
            </a:fld>
            <a:endParaRPr lang="en-US" altLang="en-US"/>
          </a:p>
        </p:txBody>
      </p:sp>
    </p:spTree>
    <p:extLst>
      <p:ext uri="{BB962C8B-B14F-4D97-AF65-F5344CB8AC3E}">
        <p14:creationId xmlns:p14="http://schemas.microsoft.com/office/powerpoint/2010/main" val="1911677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D5E4E2D-48B7-634B-8D3C-A83A0A1D6B9F}"/>
              </a:ext>
            </a:extLst>
          </p:cNvPr>
          <p:cNvSpPr>
            <a:spLocks noGrp="1"/>
          </p:cNvSpPr>
          <p:nvPr>
            <p:ph type="dt" sz="half" idx="10"/>
          </p:nvPr>
        </p:nvSpPr>
        <p:spPr/>
        <p:txBody>
          <a:bodyPr/>
          <a:lstStyle>
            <a:lvl1pPr defTabSz="914400" eaLnBrk="0" hangingPunct="0">
              <a:defRPr/>
            </a:lvl1pPr>
          </a:lstStyle>
          <a:p>
            <a:pPr>
              <a:defRPr/>
            </a:pPr>
            <a:endParaRPr lang="en-US"/>
          </a:p>
        </p:txBody>
      </p:sp>
      <p:sp>
        <p:nvSpPr>
          <p:cNvPr id="8" name="Footer Placeholder 4">
            <a:extLst>
              <a:ext uri="{FF2B5EF4-FFF2-40B4-BE49-F238E27FC236}">
                <a16:creationId xmlns:a16="http://schemas.microsoft.com/office/drawing/2014/main" id="{6F2A2EED-2335-152D-92D5-B51CD3A400E9}"/>
              </a:ext>
            </a:extLst>
          </p:cNvPr>
          <p:cNvSpPr>
            <a:spLocks noGrp="1"/>
          </p:cNvSpPr>
          <p:nvPr>
            <p:ph type="ftr" sz="quarter" idx="11"/>
          </p:nvPr>
        </p:nvSpPr>
        <p:spPr/>
        <p:txBody>
          <a:bodyPr/>
          <a:lstStyle>
            <a:lvl1pPr defTabSz="914400" eaLnBrk="0" hangingPunct="0">
              <a:defRPr/>
            </a:lvl1pPr>
          </a:lstStyle>
          <a:p>
            <a:pPr>
              <a:defRPr/>
            </a:pPr>
            <a:endParaRPr lang="en-US"/>
          </a:p>
        </p:txBody>
      </p:sp>
      <p:sp>
        <p:nvSpPr>
          <p:cNvPr id="9" name="Slide Number Placeholder 5">
            <a:extLst>
              <a:ext uri="{FF2B5EF4-FFF2-40B4-BE49-F238E27FC236}">
                <a16:creationId xmlns:a16="http://schemas.microsoft.com/office/drawing/2014/main" id="{1E6ADE4B-0AFD-3F2A-C078-F2EE7F28381C}"/>
              </a:ext>
            </a:extLst>
          </p:cNvPr>
          <p:cNvSpPr>
            <a:spLocks noGrp="1"/>
          </p:cNvSpPr>
          <p:nvPr>
            <p:ph type="sldNum" sz="quarter" idx="12"/>
          </p:nvPr>
        </p:nvSpPr>
        <p:spPr/>
        <p:txBody>
          <a:bodyPr/>
          <a:lstStyle>
            <a:lvl1pPr defTabSz="914400" eaLnBrk="0" hangingPunct="0">
              <a:defRPr/>
            </a:lvl1pPr>
          </a:lstStyle>
          <a:p>
            <a:pPr>
              <a:defRPr/>
            </a:pPr>
            <a:fld id="{7B769C2A-F263-42EB-85C1-5108F5E72484}" type="slidenum">
              <a:rPr lang="en-US" altLang="en-US"/>
              <a:pPr>
                <a:defRPr/>
              </a:pPr>
              <a:t>‹#›</a:t>
            </a:fld>
            <a:endParaRPr lang="en-US" altLang="en-US"/>
          </a:p>
        </p:txBody>
      </p:sp>
    </p:spTree>
    <p:extLst>
      <p:ext uri="{BB962C8B-B14F-4D97-AF65-F5344CB8AC3E}">
        <p14:creationId xmlns:p14="http://schemas.microsoft.com/office/powerpoint/2010/main" val="328931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8356284-6E8B-5B67-C84C-2DF2633DF092}"/>
              </a:ext>
            </a:extLst>
          </p:cNvPr>
          <p:cNvSpPr>
            <a:spLocks noGrp="1"/>
          </p:cNvSpPr>
          <p:nvPr>
            <p:ph type="dt" sz="half" idx="10"/>
          </p:nvPr>
        </p:nvSpPr>
        <p:spPr/>
        <p:txBody>
          <a:bodyPr/>
          <a:lstStyle>
            <a:lvl1pPr defTabSz="914400" eaLnBrk="0" hangingPunct="0">
              <a:defRPr/>
            </a:lvl1pPr>
          </a:lstStyle>
          <a:p>
            <a:pPr>
              <a:defRPr/>
            </a:pPr>
            <a:endParaRPr lang="en-US"/>
          </a:p>
        </p:txBody>
      </p:sp>
      <p:sp>
        <p:nvSpPr>
          <p:cNvPr id="4" name="Footer Placeholder 4">
            <a:extLst>
              <a:ext uri="{FF2B5EF4-FFF2-40B4-BE49-F238E27FC236}">
                <a16:creationId xmlns:a16="http://schemas.microsoft.com/office/drawing/2014/main" id="{57971100-EE0E-D1EE-C568-4CB12C7C8D03}"/>
              </a:ext>
            </a:extLst>
          </p:cNvPr>
          <p:cNvSpPr>
            <a:spLocks noGrp="1"/>
          </p:cNvSpPr>
          <p:nvPr>
            <p:ph type="ftr" sz="quarter" idx="11"/>
          </p:nvPr>
        </p:nvSpPr>
        <p:spPr/>
        <p:txBody>
          <a:bodyPr/>
          <a:lstStyle>
            <a:lvl1pPr defTabSz="914400" eaLnBrk="0" hangingPunct="0">
              <a:defRPr/>
            </a:lvl1pPr>
          </a:lstStyle>
          <a:p>
            <a:pPr>
              <a:defRPr/>
            </a:pPr>
            <a:endParaRPr lang="en-US"/>
          </a:p>
        </p:txBody>
      </p:sp>
      <p:sp>
        <p:nvSpPr>
          <p:cNvPr id="5" name="Slide Number Placeholder 5">
            <a:extLst>
              <a:ext uri="{FF2B5EF4-FFF2-40B4-BE49-F238E27FC236}">
                <a16:creationId xmlns:a16="http://schemas.microsoft.com/office/drawing/2014/main" id="{D4793599-C13C-F6C9-28B6-40151EA071D5}"/>
              </a:ext>
            </a:extLst>
          </p:cNvPr>
          <p:cNvSpPr>
            <a:spLocks noGrp="1"/>
          </p:cNvSpPr>
          <p:nvPr>
            <p:ph type="sldNum" sz="quarter" idx="12"/>
          </p:nvPr>
        </p:nvSpPr>
        <p:spPr/>
        <p:txBody>
          <a:bodyPr/>
          <a:lstStyle>
            <a:lvl1pPr defTabSz="914400" eaLnBrk="0" hangingPunct="0">
              <a:defRPr/>
            </a:lvl1pPr>
          </a:lstStyle>
          <a:p>
            <a:pPr>
              <a:defRPr/>
            </a:pPr>
            <a:fld id="{B09573AC-DB56-48CC-ADA7-9013043988E1}" type="slidenum">
              <a:rPr lang="en-US" altLang="en-US"/>
              <a:pPr>
                <a:defRPr/>
              </a:pPr>
              <a:t>‹#›</a:t>
            </a:fld>
            <a:endParaRPr lang="en-US" altLang="en-US"/>
          </a:p>
        </p:txBody>
      </p:sp>
    </p:spTree>
    <p:extLst>
      <p:ext uri="{BB962C8B-B14F-4D97-AF65-F5344CB8AC3E}">
        <p14:creationId xmlns:p14="http://schemas.microsoft.com/office/powerpoint/2010/main" val="331273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883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83207F0-26AB-1252-C574-52EBF7163CE2}"/>
              </a:ext>
            </a:extLst>
          </p:cNvPr>
          <p:cNvSpPr>
            <a:spLocks noGrp="1"/>
          </p:cNvSpPr>
          <p:nvPr>
            <p:ph type="dt" sz="half" idx="10"/>
          </p:nvPr>
        </p:nvSpPr>
        <p:spPr/>
        <p:txBody>
          <a:bodyPr/>
          <a:lstStyle>
            <a:lvl1pPr defTabSz="914400" eaLnBrk="0" hangingPunct="0">
              <a:defRPr/>
            </a:lvl1pPr>
          </a:lstStyle>
          <a:p>
            <a:pPr>
              <a:defRPr/>
            </a:pPr>
            <a:endParaRPr lang="en-US"/>
          </a:p>
        </p:txBody>
      </p:sp>
      <p:sp>
        <p:nvSpPr>
          <p:cNvPr id="3" name="Footer Placeholder 4">
            <a:extLst>
              <a:ext uri="{FF2B5EF4-FFF2-40B4-BE49-F238E27FC236}">
                <a16:creationId xmlns:a16="http://schemas.microsoft.com/office/drawing/2014/main" id="{173A61DB-B2A3-07C0-4B12-BA5394ACFCF0}"/>
              </a:ext>
            </a:extLst>
          </p:cNvPr>
          <p:cNvSpPr>
            <a:spLocks noGrp="1"/>
          </p:cNvSpPr>
          <p:nvPr>
            <p:ph type="ftr" sz="quarter" idx="11"/>
          </p:nvPr>
        </p:nvSpPr>
        <p:spPr/>
        <p:txBody>
          <a:bodyPr/>
          <a:lstStyle>
            <a:lvl1pPr defTabSz="914400" eaLnBrk="0" hangingPunct="0">
              <a:defRPr/>
            </a:lvl1pPr>
          </a:lstStyle>
          <a:p>
            <a:pPr>
              <a:defRPr/>
            </a:pPr>
            <a:endParaRPr lang="en-US"/>
          </a:p>
        </p:txBody>
      </p:sp>
      <p:sp>
        <p:nvSpPr>
          <p:cNvPr id="4" name="Slide Number Placeholder 5">
            <a:extLst>
              <a:ext uri="{FF2B5EF4-FFF2-40B4-BE49-F238E27FC236}">
                <a16:creationId xmlns:a16="http://schemas.microsoft.com/office/drawing/2014/main" id="{ACD3A328-3F3E-5C97-6C72-6B71C9F26D4A}"/>
              </a:ext>
            </a:extLst>
          </p:cNvPr>
          <p:cNvSpPr>
            <a:spLocks noGrp="1"/>
          </p:cNvSpPr>
          <p:nvPr>
            <p:ph type="sldNum" sz="quarter" idx="12"/>
          </p:nvPr>
        </p:nvSpPr>
        <p:spPr/>
        <p:txBody>
          <a:bodyPr/>
          <a:lstStyle>
            <a:lvl1pPr defTabSz="914400" eaLnBrk="0" hangingPunct="0">
              <a:defRPr/>
            </a:lvl1pPr>
          </a:lstStyle>
          <a:p>
            <a:pPr>
              <a:defRPr/>
            </a:pPr>
            <a:fld id="{7022672D-BFD6-4FB0-9FD9-3BF3424C3BAE}" type="slidenum">
              <a:rPr lang="en-US" altLang="en-US"/>
              <a:pPr>
                <a:defRPr/>
              </a:pPr>
              <a:t>‹#›</a:t>
            </a:fld>
            <a:endParaRPr lang="en-US" altLang="en-US"/>
          </a:p>
        </p:txBody>
      </p:sp>
    </p:spTree>
    <p:extLst>
      <p:ext uri="{BB962C8B-B14F-4D97-AF65-F5344CB8AC3E}">
        <p14:creationId xmlns:p14="http://schemas.microsoft.com/office/powerpoint/2010/main" val="2208317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049FEBF-37E7-977A-761A-1C1974691A26}"/>
              </a:ext>
            </a:extLst>
          </p:cNvPr>
          <p:cNvSpPr>
            <a:spLocks noGrp="1"/>
          </p:cNvSpPr>
          <p:nvPr>
            <p:ph type="dt" sz="half" idx="10"/>
          </p:nvPr>
        </p:nvSpPr>
        <p:spPr/>
        <p:txBody>
          <a:bodyPr/>
          <a:lstStyle>
            <a:lvl1pPr defTabSz="914400" eaLnBrk="0" hangingPunct="0">
              <a:defRPr/>
            </a:lvl1pPr>
          </a:lstStyle>
          <a:p>
            <a:pPr>
              <a:defRPr/>
            </a:pPr>
            <a:endParaRPr lang="en-US"/>
          </a:p>
        </p:txBody>
      </p:sp>
      <p:sp>
        <p:nvSpPr>
          <p:cNvPr id="6" name="Footer Placeholder 4">
            <a:extLst>
              <a:ext uri="{FF2B5EF4-FFF2-40B4-BE49-F238E27FC236}">
                <a16:creationId xmlns:a16="http://schemas.microsoft.com/office/drawing/2014/main" id="{875AB904-A327-1D9C-B5C5-63463A7B16C8}"/>
              </a:ext>
            </a:extLst>
          </p:cNvPr>
          <p:cNvSpPr>
            <a:spLocks noGrp="1"/>
          </p:cNvSpPr>
          <p:nvPr>
            <p:ph type="ftr" sz="quarter" idx="11"/>
          </p:nvPr>
        </p:nvSpPr>
        <p:spPr/>
        <p:txBody>
          <a:bodyPr/>
          <a:lstStyle>
            <a:lvl1pPr defTabSz="914400" eaLnBrk="0" hangingPunct="0">
              <a:defRPr/>
            </a:lvl1pPr>
          </a:lstStyle>
          <a:p>
            <a:pPr>
              <a:defRPr/>
            </a:pPr>
            <a:endParaRPr lang="en-US"/>
          </a:p>
        </p:txBody>
      </p:sp>
      <p:sp>
        <p:nvSpPr>
          <p:cNvPr id="7" name="Slide Number Placeholder 5">
            <a:extLst>
              <a:ext uri="{FF2B5EF4-FFF2-40B4-BE49-F238E27FC236}">
                <a16:creationId xmlns:a16="http://schemas.microsoft.com/office/drawing/2014/main" id="{9E733178-41B3-0D70-2012-8AE74EBF06A4}"/>
              </a:ext>
            </a:extLst>
          </p:cNvPr>
          <p:cNvSpPr>
            <a:spLocks noGrp="1"/>
          </p:cNvSpPr>
          <p:nvPr>
            <p:ph type="sldNum" sz="quarter" idx="12"/>
          </p:nvPr>
        </p:nvSpPr>
        <p:spPr/>
        <p:txBody>
          <a:bodyPr/>
          <a:lstStyle>
            <a:lvl1pPr defTabSz="914400" eaLnBrk="0" hangingPunct="0">
              <a:defRPr/>
            </a:lvl1pPr>
          </a:lstStyle>
          <a:p>
            <a:pPr>
              <a:defRPr/>
            </a:pPr>
            <a:fld id="{10F917F0-049B-4C0F-A128-C52699477495}" type="slidenum">
              <a:rPr lang="en-US" altLang="en-US"/>
              <a:pPr>
                <a:defRPr/>
              </a:pPr>
              <a:t>‹#›</a:t>
            </a:fld>
            <a:endParaRPr lang="en-US" altLang="en-US"/>
          </a:p>
        </p:txBody>
      </p:sp>
    </p:spTree>
    <p:extLst>
      <p:ext uri="{BB962C8B-B14F-4D97-AF65-F5344CB8AC3E}">
        <p14:creationId xmlns:p14="http://schemas.microsoft.com/office/powerpoint/2010/main" val="1256981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A2DCF4C-C971-18D9-FCF4-9BBB4B116FC8}"/>
              </a:ext>
            </a:extLst>
          </p:cNvPr>
          <p:cNvSpPr>
            <a:spLocks noGrp="1"/>
          </p:cNvSpPr>
          <p:nvPr>
            <p:ph type="dt" sz="half" idx="10"/>
          </p:nvPr>
        </p:nvSpPr>
        <p:spPr/>
        <p:txBody>
          <a:bodyPr/>
          <a:lstStyle>
            <a:lvl1pPr defTabSz="914400" eaLnBrk="0" hangingPunct="0">
              <a:defRPr/>
            </a:lvl1pPr>
          </a:lstStyle>
          <a:p>
            <a:pPr>
              <a:defRPr/>
            </a:pPr>
            <a:endParaRPr lang="en-US"/>
          </a:p>
        </p:txBody>
      </p:sp>
      <p:sp>
        <p:nvSpPr>
          <p:cNvPr id="6" name="Footer Placeholder 4">
            <a:extLst>
              <a:ext uri="{FF2B5EF4-FFF2-40B4-BE49-F238E27FC236}">
                <a16:creationId xmlns:a16="http://schemas.microsoft.com/office/drawing/2014/main" id="{8344B879-2ED6-8E87-E123-12BCC41BADBE}"/>
              </a:ext>
            </a:extLst>
          </p:cNvPr>
          <p:cNvSpPr>
            <a:spLocks noGrp="1"/>
          </p:cNvSpPr>
          <p:nvPr>
            <p:ph type="ftr" sz="quarter" idx="11"/>
          </p:nvPr>
        </p:nvSpPr>
        <p:spPr/>
        <p:txBody>
          <a:bodyPr/>
          <a:lstStyle>
            <a:lvl1pPr defTabSz="914400" eaLnBrk="0" hangingPunct="0">
              <a:defRPr/>
            </a:lvl1pPr>
          </a:lstStyle>
          <a:p>
            <a:pPr>
              <a:defRPr/>
            </a:pPr>
            <a:endParaRPr lang="en-US"/>
          </a:p>
        </p:txBody>
      </p:sp>
      <p:sp>
        <p:nvSpPr>
          <p:cNvPr id="7" name="Slide Number Placeholder 5">
            <a:extLst>
              <a:ext uri="{FF2B5EF4-FFF2-40B4-BE49-F238E27FC236}">
                <a16:creationId xmlns:a16="http://schemas.microsoft.com/office/drawing/2014/main" id="{1E7AC655-F905-DCE5-1D1F-22F355177D04}"/>
              </a:ext>
            </a:extLst>
          </p:cNvPr>
          <p:cNvSpPr>
            <a:spLocks noGrp="1"/>
          </p:cNvSpPr>
          <p:nvPr>
            <p:ph type="sldNum" sz="quarter" idx="12"/>
          </p:nvPr>
        </p:nvSpPr>
        <p:spPr/>
        <p:txBody>
          <a:bodyPr/>
          <a:lstStyle>
            <a:lvl1pPr defTabSz="914400" eaLnBrk="0" hangingPunct="0">
              <a:defRPr/>
            </a:lvl1pPr>
          </a:lstStyle>
          <a:p>
            <a:pPr>
              <a:defRPr/>
            </a:pPr>
            <a:fld id="{CFA72B7C-E149-41F8-8E2D-355D9BA9916A}" type="slidenum">
              <a:rPr lang="en-US" altLang="en-US"/>
              <a:pPr>
                <a:defRPr/>
              </a:pPr>
              <a:t>‹#›</a:t>
            </a:fld>
            <a:endParaRPr lang="en-US" altLang="en-US"/>
          </a:p>
        </p:txBody>
      </p:sp>
    </p:spTree>
    <p:extLst>
      <p:ext uri="{BB962C8B-B14F-4D97-AF65-F5344CB8AC3E}">
        <p14:creationId xmlns:p14="http://schemas.microsoft.com/office/powerpoint/2010/main" val="2517213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CC3040-4F26-CFA1-6B17-433A8DCA0DB5}"/>
              </a:ext>
            </a:extLst>
          </p:cNvPr>
          <p:cNvSpPr>
            <a:spLocks noGrp="1"/>
          </p:cNvSpPr>
          <p:nvPr>
            <p:ph type="dt" sz="half" idx="10"/>
          </p:nvPr>
        </p:nvSpPr>
        <p:spPr/>
        <p:txBody>
          <a:bodyPr/>
          <a:lstStyle>
            <a:lvl1pPr defTabSz="914400" eaLnBrk="0" hangingPunct="0">
              <a:defRPr/>
            </a:lvl1pPr>
          </a:lstStyle>
          <a:p>
            <a:pPr>
              <a:defRPr/>
            </a:pPr>
            <a:endParaRPr lang="en-US"/>
          </a:p>
        </p:txBody>
      </p:sp>
      <p:sp>
        <p:nvSpPr>
          <p:cNvPr id="5" name="Footer Placeholder 4">
            <a:extLst>
              <a:ext uri="{FF2B5EF4-FFF2-40B4-BE49-F238E27FC236}">
                <a16:creationId xmlns:a16="http://schemas.microsoft.com/office/drawing/2014/main" id="{C9D56D2C-CA3C-2FED-DF8C-953A0F502223}"/>
              </a:ext>
            </a:extLst>
          </p:cNvPr>
          <p:cNvSpPr>
            <a:spLocks noGrp="1"/>
          </p:cNvSpPr>
          <p:nvPr>
            <p:ph type="ftr" sz="quarter" idx="11"/>
          </p:nvPr>
        </p:nvSpPr>
        <p:spPr/>
        <p:txBody>
          <a:bodyPr/>
          <a:lstStyle>
            <a:lvl1pPr defTabSz="914400"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52E5983A-5D13-B727-9D8B-DEA8BA669E7D}"/>
              </a:ext>
            </a:extLst>
          </p:cNvPr>
          <p:cNvSpPr>
            <a:spLocks noGrp="1"/>
          </p:cNvSpPr>
          <p:nvPr>
            <p:ph type="sldNum" sz="quarter" idx="12"/>
          </p:nvPr>
        </p:nvSpPr>
        <p:spPr/>
        <p:txBody>
          <a:bodyPr/>
          <a:lstStyle>
            <a:lvl1pPr defTabSz="914400" eaLnBrk="0" hangingPunct="0">
              <a:defRPr/>
            </a:lvl1pPr>
          </a:lstStyle>
          <a:p>
            <a:pPr>
              <a:defRPr/>
            </a:pPr>
            <a:fld id="{2FBBFD9D-0FF7-4446-BCE1-35782E3C9DF5}" type="slidenum">
              <a:rPr lang="en-US" altLang="en-US"/>
              <a:pPr>
                <a:defRPr/>
              </a:pPr>
              <a:t>‹#›</a:t>
            </a:fld>
            <a:endParaRPr lang="en-US" altLang="en-US"/>
          </a:p>
        </p:txBody>
      </p:sp>
    </p:spTree>
    <p:extLst>
      <p:ext uri="{BB962C8B-B14F-4D97-AF65-F5344CB8AC3E}">
        <p14:creationId xmlns:p14="http://schemas.microsoft.com/office/powerpoint/2010/main" val="1968491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4A34E-BDFB-B004-E7D7-CBE8C102D2C5}"/>
              </a:ext>
            </a:extLst>
          </p:cNvPr>
          <p:cNvSpPr>
            <a:spLocks noGrp="1"/>
          </p:cNvSpPr>
          <p:nvPr>
            <p:ph type="dt" sz="half" idx="10"/>
          </p:nvPr>
        </p:nvSpPr>
        <p:spPr/>
        <p:txBody>
          <a:bodyPr/>
          <a:lstStyle>
            <a:lvl1pPr defTabSz="914400" eaLnBrk="0" hangingPunct="0">
              <a:defRPr/>
            </a:lvl1pPr>
          </a:lstStyle>
          <a:p>
            <a:pPr>
              <a:defRPr/>
            </a:pPr>
            <a:endParaRPr lang="en-US"/>
          </a:p>
        </p:txBody>
      </p:sp>
      <p:sp>
        <p:nvSpPr>
          <p:cNvPr id="5" name="Footer Placeholder 4">
            <a:extLst>
              <a:ext uri="{FF2B5EF4-FFF2-40B4-BE49-F238E27FC236}">
                <a16:creationId xmlns:a16="http://schemas.microsoft.com/office/drawing/2014/main" id="{4F7C4663-D9AB-07EA-27C7-A40474973755}"/>
              </a:ext>
            </a:extLst>
          </p:cNvPr>
          <p:cNvSpPr>
            <a:spLocks noGrp="1"/>
          </p:cNvSpPr>
          <p:nvPr>
            <p:ph type="ftr" sz="quarter" idx="11"/>
          </p:nvPr>
        </p:nvSpPr>
        <p:spPr/>
        <p:txBody>
          <a:bodyPr/>
          <a:lstStyle>
            <a:lvl1pPr defTabSz="914400"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42A2B0FF-6506-9618-0AE7-7D4C6E769615}"/>
              </a:ext>
            </a:extLst>
          </p:cNvPr>
          <p:cNvSpPr>
            <a:spLocks noGrp="1"/>
          </p:cNvSpPr>
          <p:nvPr>
            <p:ph type="sldNum" sz="quarter" idx="12"/>
          </p:nvPr>
        </p:nvSpPr>
        <p:spPr/>
        <p:txBody>
          <a:bodyPr/>
          <a:lstStyle>
            <a:lvl1pPr defTabSz="914400" eaLnBrk="0" hangingPunct="0">
              <a:defRPr/>
            </a:lvl1pPr>
          </a:lstStyle>
          <a:p>
            <a:pPr>
              <a:defRPr/>
            </a:pPr>
            <a:fld id="{D061B007-64E8-4FB9-A256-C8D75732D8DD}" type="slidenum">
              <a:rPr lang="en-US" altLang="en-US"/>
              <a:pPr>
                <a:defRPr/>
              </a:pPr>
              <a:t>‹#›</a:t>
            </a:fld>
            <a:endParaRPr lang="en-US" altLang="en-US"/>
          </a:p>
        </p:txBody>
      </p:sp>
    </p:spTree>
    <p:extLst>
      <p:ext uri="{BB962C8B-B14F-4D97-AF65-F5344CB8AC3E}">
        <p14:creationId xmlns:p14="http://schemas.microsoft.com/office/powerpoint/2010/main" val="1012340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6B257D-9B74-F19A-F9B5-5796F15FD34F}"/>
              </a:ext>
            </a:extLst>
          </p:cNvPr>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Rectangle 2">
            <a:extLst>
              <a:ext uri="{FF2B5EF4-FFF2-40B4-BE49-F238E27FC236}">
                <a16:creationId xmlns:a16="http://schemas.microsoft.com/office/drawing/2014/main" id="{64B613DF-D255-930A-44C3-61A03F7E450A}"/>
              </a:ext>
            </a:extLst>
          </p:cNvPr>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Rectangle 3">
            <a:extLst>
              <a:ext uri="{FF2B5EF4-FFF2-40B4-BE49-F238E27FC236}">
                <a16:creationId xmlns:a16="http://schemas.microsoft.com/office/drawing/2014/main" id="{C77D9F2E-8694-F483-E3AD-2A07F20CF26E}"/>
              </a:ext>
            </a:extLst>
          </p:cNvPr>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27">
            <a:extLst>
              <a:ext uri="{FF2B5EF4-FFF2-40B4-BE49-F238E27FC236}">
                <a16:creationId xmlns:a16="http://schemas.microsoft.com/office/drawing/2014/main" id="{9E21EFDE-BB70-2F0C-9D71-4E5C833C66FC}"/>
              </a:ext>
            </a:extLst>
          </p:cNvPr>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F8C6F22D-3637-481C-B2C8-B94AC4A5AB5B}" type="datetimeFigureOut">
              <a:rPr lang="en-US"/>
              <a:pPr>
                <a:defRPr/>
              </a:pPr>
              <a:t>9/9/2024</a:t>
            </a:fld>
            <a:endParaRPr lang="en-US"/>
          </a:p>
        </p:txBody>
      </p:sp>
      <p:sp>
        <p:nvSpPr>
          <p:cNvPr id="6" name="Footer Placeholder 16">
            <a:extLst>
              <a:ext uri="{FF2B5EF4-FFF2-40B4-BE49-F238E27FC236}">
                <a16:creationId xmlns:a16="http://schemas.microsoft.com/office/drawing/2014/main" id="{EE44AF4E-CCC6-C487-BCDE-044321284AAB}"/>
              </a:ext>
            </a:extLst>
          </p:cNvPr>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7" name="Slide Number Placeholder 28">
            <a:extLst>
              <a:ext uri="{FF2B5EF4-FFF2-40B4-BE49-F238E27FC236}">
                <a16:creationId xmlns:a16="http://schemas.microsoft.com/office/drawing/2014/main" id="{F146E64B-8E2F-C69F-2BDA-92E09C034A22}"/>
              </a:ext>
            </a:extLst>
          </p:cNvPr>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A4EB39ED-0A0B-45BA-9127-8E3971745321}" type="slidenum">
              <a:rPr lang="en-US" altLang="en-US"/>
              <a:pPr>
                <a:defRPr/>
              </a:pPr>
              <a:t>‹#›</a:t>
            </a:fld>
            <a:endParaRPr lang="en-US" altLang="en-US">
              <a:solidFill>
                <a:srgbClr val="FFFFFF"/>
              </a:solidFill>
            </a:endParaRPr>
          </a:p>
        </p:txBody>
      </p:sp>
    </p:spTree>
    <p:extLst>
      <p:ext uri="{BB962C8B-B14F-4D97-AF65-F5344CB8AC3E}">
        <p14:creationId xmlns:p14="http://schemas.microsoft.com/office/powerpoint/2010/main" val="336088716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05915EFD-4F2E-7EE6-147F-C7324ACF6DEC}"/>
              </a:ext>
            </a:extLst>
          </p:cNvPr>
          <p:cNvSpPr>
            <a:spLocks noGrp="1"/>
          </p:cNvSpPr>
          <p:nvPr>
            <p:ph type="dt" sz="half" idx="10"/>
          </p:nvPr>
        </p:nvSpPr>
        <p:spPr/>
        <p:txBody>
          <a:bodyPr/>
          <a:lstStyle>
            <a:lvl1pPr>
              <a:defRPr/>
            </a:lvl1pPr>
          </a:lstStyle>
          <a:p>
            <a:pPr>
              <a:defRPr/>
            </a:pPr>
            <a:fld id="{6F7D60BD-A4B2-4513-B931-24BC0798F9EE}" type="datetimeFigureOut">
              <a:rPr lang="en-US"/>
              <a:pPr>
                <a:defRPr/>
              </a:pPr>
              <a:t>9/9/2024</a:t>
            </a:fld>
            <a:endParaRPr lang="en-US"/>
          </a:p>
        </p:txBody>
      </p:sp>
      <p:sp>
        <p:nvSpPr>
          <p:cNvPr id="4" name="Footer Placeholder 2">
            <a:extLst>
              <a:ext uri="{FF2B5EF4-FFF2-40B4-BE49-F238E27FC236}">
                <a16:creationId xmlns:a16="http://schemas.microsoft.com/office/drawing/2014/main" id="{F16DFAE9-9412-827F-F633-974623BB05F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FD08AA9D-5611-DB6D-1251-85CA88526F5C}"/>
              </a:ext>
            </a:extLst>
          </p:cNvPr>
          <p:cNvSpPr>
            <a:spLocks noGrp="1"/>
          </p:cNvSpPr>
          <p:nvPr>
            <p:ph type="sldNum" sz="quarter" idx="12"/>
          </p:nvPr>
        </p:nvSpPr>
        <p:spPr/>
        <p:txBody>
          <a:bodyPr/>
          <a:lstStyle>
            <a:lvl1pPr>
              <a:defRPr/>
            </a:lvl1pPr>
          </a:lstStyle>
          <a:p>
            <a:pPr>
              <a:defRPr/>
            </a:pPr>
            <a:fld id="{E0462567-2437-4057-A374-C4614F4F1B39}" type="slidenum">
              <a:rPr lang="en-US" altLang="en-US"/>
              <a:pPr>
                <a:defRPr/>
              </a:pPr>
              <a:t>‹#›</a:t>
            </a:fld>
            <a:endParaRPr lang="en-US" altLang="en-US"/>
          </a:p>
        </p:txBody>
      </p:sp>
    </p:spTree>
    <p:extLst>
      <p:ext uri="{BB962C8B-B14F-4D97-AF65-F5344CB8AC3E}">
        <p14:creationId xmlns:p14="http://schemas.microsoft.com/office/powerpoint/2010/main" val="19933224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46E33C-794F-840C-BB8A-37B44249C6A2}"/>
              </a:ext>
            </a:extLst>
          </p:cNvPr>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8B5C3DDC-E1F3-248A-B438-C15EF5C71532}"/>
              </a:ext>
            </a:extLst>
          </p:cNvPr>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8D9D1DE9-4742-637B-51D7-0D01334B1F10}"/>
              </a:ext>
            </a:extLst>
          </p:cNvPr>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a:extLst>
              <a:ext uri="{FF2B5EF4-FFF2-40B4-BE49-F238E27FC236}">
                <a16:creationId xmlns:a16="http://schemas.microsoft.com/office/drawing/2014/main" id="{928E6E45-AFD7-74FD-2DE6-366867EA263C}"/>
              </a:ext>
            </a:extLst>
          </p:cNvPr>
          <p:cNvSpPr>
            <a:spLocks noGrp="1"/>
          </p:cNvSpPr>
          <p:nvPr>
            <p:ph type="dt" sz="half" idx="10"/>
          </p:nvPr>
        </p:nvSpPr>
        <p:spPr/>
        <p:txBody>
          <a:bodyPr/>
          <a:lstStyle>
            <a:lvl1pPr>
              <a:defRPr/>
            </a:lvl1pPr>
          </a:lstStyle>
          <a:p>
            <a:pPr>
              <a:defRPr/>
            </a:pPr>
            <a:fld id="{30CC302D-5266-4D9B-BC01-ABFE1A73CAA7}" type="datetimeFigureOut">
              <a:rPr lang="en-US"/>
              <a:pPr>
                <a:defRPr/>
              </a:pPr>
              <a:t>9/9/2024</a:t>
            </a:fld>
            <a:endParaRPr lang="en-US"/>
          </a:p>
        </p:txBody>
      </p:sp>
      <p:sp>
        <p:nvSpPr>
          <p:cNvPr id="8" name="Slide Number Placeholder 12">
            <a:extLst>
              <a:ext uri="{FF2B5EF4-FFF2-40B4-BE49-F238E27FC236}">
                <a16:creationId xmlns:a16="http://schemas.microsoft.com/office/drawing/2014/main" id="{A32867FF-657F-A405-4817-A8BB1DAF49E0}"/>
              </a:ext>
            </a:extLst>
          </p:cNvPr>
          <p:cNvSpPr>
            <a:spLocks noGrp="1"/>
          </p:cNvSpPr>
          <p:nvPr>
            <p:ph type="sldNum" sz="quarter" idx="11"/>
          </p:nvPr>
        </p:nvSpPr>
        <p:spPr>
          <a:xfrm>
            <a:off x="0" y="1752600"/>
            <a:ext cx="1295400" cy="701675"/>
          </a:xfrm>
        </p:spPr>
        <p:txBody>
          <a:bodyPr>
            <a:noAutofit/>
          </a:bodyPr>
          <a:lstStyle>
            <a:lvl1pPr>
              <a:defRPr sz="2400"/>
            </a:lvl1pPr>
          </a:lstStyle>
          <a:p>
            <a:pPr>
              <a:defRPr/>
            </a:pPr>
            <a:fld id="{5F69B48B-7466-49E1-96D9-518A2F9CB5D1}" type="slidenum">
              <a:rPr lang="en-US" altLang="en-US"/>
              <a:pPr>
                <a:defRPr/>
              </a:pPr>
              <a:t>‹#›</a:t>
            </a:fld>
            <a:endParaRPr lang="en-US" altLang="en-US"/>
          </a:p>
        </p:txBody>
      </p:sp>
      <p:sp>
        <p:nvSpPr>
          <p:cNvPr id="9" name="Footer Placeholder 13">
            <a:extLst>
              <a:ext uri="{FF2B5EF4-FFF2-40B4-BE49-F238E27FC236}">
                <a16:creationId xmlns:a16="http://schemas.microsoft.com/office/drawing/2014/main" id="{4367D89C-A389-F9F8-0194-CFE7FD45DA49}"/>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93657623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7">
            <a:extLst>
              <a:ext uri="{FF2B5EF4-FFF2-40B4-BE49-F238E27FC236}">
                <a16:creationId xmlns:a16="http://schemas.microsoft.com/office/drawing/2014/main" id="{1B07BC43-7567-09E1-D6A3-D35EFEE0A44E}"/>
              </a:ext>
            </a:extLst>
          </p:cNvPr>
          <p:cNvSpPr>
            <a:spLocks noGrp="1"/>
          </p:cNvSpPr>
          <p:nvPr>
            <p:ph type="dt" sz="half" idx="10"/>
          </p:nvPr>
        </p:nvSpPr>
        <p:spPr/>
        <p:txBody>
          <a:bodyPr rtlCol="0"/>
          <a:lstStyle>
            <a:lvl1pPr>
              <a:defRPr/>
            </a:lvl1pPr>
          </a:lstStyle>
          <a:p>
            <a:pPr>
              <a:defRPr/>
            </a:pPr>
            <a:fld id="{3E4AFDC4-CC52-4538-BB3D-C13501C53A89}" type="datetimeFigureOut">
              <a:rPr lang="en-US"/>
              <a:pPr>
                <a:defRPr/>
              </a:pPr>
              <a:t>9/9/2024</a:t>
            </a:fld>
            <a:endParaRPr lang="en-US"/>
          </a:p>
        </p:txBody>
      </p:sp>
      <p:sp>
        <p:nvSpPr>
          <p:cNvPr id="4" name="Slide Number Placeholder 9">
            <a:extLst>
              <a:ext uri="{FF2B5EF4-FFF2-40B4-BE49-F238E27FC236}">
                <a16:creationId xmlns:a16="http://schemas.microsoft.com/office/drawing/2014/main" id="{420D29CC-D468-BAE4-48A5-85878A6A6F8D}"/>
              </a:ext>
            </a:extLst>
          </p:cNvPr>
          <p:cNvSpPr>
            <a:spLocks noGrp="1"/>
          </p:cNvSpPr>
          <p:nvPr>
            <p:ph type="sldNum" sz="quarter" idx="11"/>
          </p:nvPr>
        </p:nvSpPr>
        <p:spPr/>
        <p:txBody>
          <a:bodyPr/>
          <a:lstStyle>
            <a:lvl1pPr>
              <a:defRPr/>
            </a:lvl1pPr>
          </a:lstStyle>
          <a:p>
            <a:pPr>
              <a:defRPr/>
            </a:pPr>
            <a:fld id="{81B02264-A4A8-4A98-9FC5-D1CED827C4EC}" type="slidenum">
              <a:rPr lang="en-US" altLang="en-US"/>
              <a:pPr>
                <a:defRPr/>
              </a:pPr>
              <a:t>‹#›</a:t>
            </a:fld>
            <a:endParaRPr lang="en-US" altLang="en-US"/>
          </a:p>
        </p:txBody>
      </p:sp>
      <p:sp>
        <p:nvSpPr>
          <p:cNvPr id="5" name="Footer Placeholder 11">
            <a:extLst>
              <a:ext uri="{FF2B5EF4-FFF2-40B4-BE49-F238E27FC236}">
                <a16:creationId xmlns:a16="http://schemas.microsoft.com/office/drawing/2014/main" id="{548DE047-88BA-1877-3FA5-4B385ABF071F}"/>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79544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3" name="Date Placeholder 9">
            <a:extLst>
              <a:ext uri="{FF2B5EF4-FFF2-40B4-BE49-F238E27FC236}">
                <a16:creationId xmlns:a16="http://schemas.microsoft.com/office/drawing/2014/main" id="{613FA854-E9A6-B6CB-2E51-9DF53B5EB532}"/>
              </a:ext>
            </a:extLst>
          </p:cNvPr>
          <p:cNvSpPr>
            <a:spLocks noGrp="1"/>
          </p:cNvSpPr>
          <p:nvPr>
            <p:ph type="dt" sz="half" idx="10"/>
          </p:nvPr>
        </p:nvSpPr>
        <p:spPr/>
        <p:txBody>
          <a:bodyPr rtlCol="0"/>
          <a:lstStyle>
            <a:lvl1pPr>
              <a:defRPr/>
            </a:lvl1pPr>
          </a:lstStyle>
          <a:p>
            <a:pPr>
              <a:defRPr/>
            </a:pPr>
            <a:fld id="{C466BEED-D11F-43F4-8FD7-1DBACD8883BE}" type="datetimeFigureOut">
              <a:rPr lang="en-US"/>
              <a:pPr>
                <a:defRPr/>
              </a:pPr>
              <a:t>9/9/2024</a:t>
            </a:fld>
            <a:endParaRPr lang="en-US"/>
          </a:p>
        </p:txBody>
      </p:sp>
      <p:sp>
        <p:nvSpPr>
          <p:cNvPr id="4" name="Slide Number Placeholder 11">
            <a:extLst>
              <a:ext uri="{FF2B5EF4-FFF2-40B4-BE49-F238E27FC236}">
                <a16:creationId xmlns:a16="http://schemas.microsoft.com/office/drawing/2014/main" id="{810A9FB0-9AAF-E0E5-BDBA-9FE64F30B02A}"/>
              </a:ext>
            </a:extLst>
          </p:cNvPr>
          <p:cNvSpPr>
            <a:spLocks noGrp="1"/>
          </p:cNvSpPr>
          <p:nvPr>
            <p:ph type="sldNum" sz="quarter" idx="11"/>
          </p:nvPr>
        </p:nvSpPr>
        <p:spPr/>
        <p:txBody>
          <a:bodyPr/>
          <a:lstStyle>
            <a:lvl1pPr>
              <a:defRPr/>
            </a:lvl1pPr>
          </a:lstStyle>
          <a:p>
            <a:pPr>
              <a:defRPr/>
            </a:pPr>
            <a:fld id="{8D518AFB-F30E-4320-A145-3F464E2FDBBD}" type="slidenum">
              <a:rPr lang="en-US" altLang="en-US"/>
              <a:pPr>
                <a:defRPr/>
              </a:pPr>
              <a:t>‹#›</a:t>
            </a:fld>
            <a:endParaRPr lang="en-US" altLang="en-US"/>
          </a:p>
        </p:txBody>
      </p:sp>
      <p:sp>
        <p:nvSpPr>
          <p:cNvPr id="5" name="Footer Placeholder 13">
            <a:extLst>
              <a:ext uri="{FF2B5EF4-FFF2-40B4-BE49-F238E27FC236}">
                <a16:creationId xmlns:a16="http://schemas.microsoft.com/office/drawing/2014/main" id="{D32FFD25-3A99-BC40-1974-527FC11BDB82}"/>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4234561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35786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89C4B9A1-FFE6-4872-99DF-9E39C74D1BC7}"/>
              </a:ext>
            </a:extLst>
          </p:cNvPr>
          <p:cNvSpPr>
            <a:spLocks noGrp="1"/>
          </p:cNvSpPr>
          <p:nvPr>
            <p:ph type="dt" sz="half" idx="10"/>
          </p:nvPr>
        </p:nvSpPr>
        <p:spPr/>
        <p:txBody>
          <a:bodyPr/>
          <a:lstStyle>
            <a:lvl1pPr>
              <a:defRPr/>
            </a:lvl1pPr>
          </a:lstStyle>
          <a:p>
            <a:pPr>
              <a:defRPr/>
            </a:pPr>
            <a:fld id="{E0522076-26C2-401E-82DC-3DB172BF57E8}" type="datetimeFigureOut">
              <a:rPr lang="en-US"/>
              <a:pPr>
                <a:defRPr/>
              </a:pPr>
              <a:t>9/9/2024</a:t>
            </a:fld>
            <a:endParaRPr lang="en-US"/>
          </a:p>
        </p:txBody>
      </p:sp>
      <p:sp>
        <p:nvSpPr>
          <p:cNvPr id="4" name="Footer Placeholder 2">
            <a:extLst>
              <a:ext uri="{FF2B5EF4-FFF2-40B4-BE49-F238E27FC236}">
                <a16:creationId xmlns:a16="http://schemas.microsoft.com/office/drawing/2014/main" id="{CC619F9A-AEC9-96D8-1727-3F31EE33D14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9E616FB2-E511-5796-8D23-74F82C9CC18B}"/>
              </a:ext>
            </a:extLst>
          </p:cNvPr>
          <p:cNvSpPr>
            <a:spLocks noGrp="1"/>
          </p:cNvSpPr>
          <p:nvPr>
            <p:ph type="sldNum" sz="quarter" idx="12"/>
          </p:nvPr>
        </p:nvSpPr>
        <p:spPr/>
        <p:txBody>
          <a:bodyPr/>
          <a:lstStyle>
            <a:lvl1pPr>
              <a:defRPr/>
            </a:lvl1pPr>
          </a:lstStyle>
          <a:p>
            <a:pPr>
              <a:defRPr/>
            </a:pPr>
            <a:fld id="{A4C0CDE6-F705-4E95-BA49-C32BF0CF8054}" type="slidenum">
              <a:rPr lang="en-US" altLang="en-US"/>
              <a:pPr>
                <a:defRPr/>
              </a:pPr>
              <a:t>‹#›</a:t>
            </a:fld>
            <a:endParaRPr lang="en-US" altLang="en-US"/>
          </a:p>
        </p:txBody>
      </p:sp>
    </p:spTree>
    <p:extLst>
      <p:ext uri="{BB962C8B-B14F-4D97-AF65-F5344CB8AC3E}">
        <p14:creationId xmlns:p14="http://schemas.microsoft.com/office/powerpoint/2010/main" val="200505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F4A413-4B24-8BCE-4D78-A55913BCD738}"/>
              </a:ext>
            </a:extLst>
          </p:cNvPr>
          <p:cNvSpPr>
            <a:spLocks noGrp="1"/>
          </p:cNvSpPr>
          <p:nvPr>
            <p:ph type="dt" sz="half" idx="10"/>
          </p:nvPr>
        </p:nvSpPr>
        <p:spPr/>
        <p:txBody>
          <a:bodyPr/>
          <a:lstStyle>
            <a:lvl1pPr>
              <a:defRPr/>
            </a:lvl1pPr>
          </a:lstStyle>
          <a:p>
            <a:pPr>
              <a:defRPr/>
            </a:pPr>
            <a:fld id="{F8A8819D-EE6F-433D-BCF3-C8B7B1967CE6}" type="datetimeFigureOut">
              <a:rPr lang="en-US"/>
              <a:pPr>
                <a:defRPr/>
              </a:pPr>
              <a:t>9/9/2024</a:t>
            </a:fld>
            <a:endParaRPr lang="en-US"/>
          </a:p>
        </p:txBody>
      </p:sp>
      <p:sp>
        <p:nvSpPr>
          <p:cNvPr id="3" name="Footer Placeholder 2">
            <a:extLst>
              <a:ext uri="{FF2B5EF4-FFF2-40B4-BE49-F238E27FC236}">
                <a16:creationId xmlns:a16="http://schemas.microsoft.com/office/drawing/2014/main" id="{244102FB-0B04-7214-A5AD-B5E64B7E782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C434578F-1232-F456-73DF-B8BD0EA73EF1}"/>
              </a:ext>
            </a:extLst>
          </p:cNvPr>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31F593E3-6FD7-429D-969A-909C2BBDC0A7}" type="slidenum">
              <a:rPr lang="en-US" altLang="en-US"/>
              <a:pPr>
                <a:defRPr/>
              </a:pPr>
              <a:t>‹#›</a:t>
            </a:fld>
            <a:endParaRPr lang="en-US" altLang="en-US"/>
          </a:p>
        </p:txBody>
      </p:sp>
    </p:spTree>
    <p:extLst>
      <p:ext uri="{BB962C8B-B14F-4D97-AF65-F5344CB8AC3E}">
        <p14:creationId xmlns:p14="http://schemas.microsoft.com/office/powerpoint/2010/main" val="905484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9C6C7A44-7A32-0E10-C113-BB56717BCF2F}"/>
              </a:ext>
            </a:extLst>
          </p:cNvPr>
          <p:cNvSpPr>
            <a:spLocks noGrp="1"/>
          </p:cNvSpPr>
          <p:nvPr>
            <p:ph type="dt" sz="half" idx="10"/>
          </p:nvPr>
        </p:nvSpPr>
        <p:spPr/>
        <p:txBody>
          <a:bodyPr/>
          <a:lstStyle>
            <a:lvl1pPr>
              <a:defRPr/>
            </a:lvl1pPr>
          </a:lstStyle>
          <a:p>
            <a:pPr>
              <a:defRPr/>
            </a:pPr>
            <a:fld id="{B2885807-E31A-4EED-BACA-8141C87F0FA7}" type="datetimeFigureOut">
              <a:rPr lang="en-US"/>
              <a:pPr>
                <a:defRPr/>
              </a:pPr>
              <a:t>9/9/2024</a:t>
            </a:fld>
            <a:endParaRPr lang="en-US"/>
          </a:p>
        </p:txBody>
      </p:sp>
      <p:sp>
        <p:nvSpPr>
          <p:cNvPr id="5" name="Footer Placeholder 2">
            <a:extLst>
              <a:ext uri="{FF2B5EF4-FFF2-40B4-BE49-F238E27FC236}">
                <a16:creationId xmlns:a16="http://schemas.microsoft.com/office/drawing/2014/main" id="{FC22DD1E-0753-AF45-75EF-45FBBD2624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5CA49FBD-6E7E-C40D-475E-0236822C4EF5}"/>
              </a:ext>
            </a:extLst>
          </p:cNvPr>
          <p:cNvSpPr>
            <a:spLocks noGrp="1"/>
          </p:cNvSpPr>
          <p:nvPr>
            <p:ph type="sldNum" sz="quarter" idx="12"/>
          </p:nvPr>
        </p:nvSpPr>
        <p:spPr/>
        <p:txBody>
          <a:bodyPr/>
          <a:lstStyle>
            <a:lvl1pPr>
              <a:defRPr/>
            </a:lvl1pPr>
          </a:lstStyle>
          <a:p>
            <a:pPr>
              <a:defRPr/>
            </a:pPr>
            <a:fld id="{D5F68E26-3C8C-4DE1-AB53-A6384CFD6E81}" type="slidenum">
              <a:rPr lang="en-US" altLang="en-US"/>
              <a:pPr>
                <a:defRPr/>
              </a:pPr>
              <a:t>‹#›</a:t>
            </a:fld>
            <a:endParaRPr lang="en-US" altLang="en-US"/>
          </a:p>
        </p:txBody>
      </p:sp>
    </p:spTree>
    <p:extLst>
      <p:ext uri="{BB962C8B-B14F-4D97-AF65-F5344CB8AC3E}">
        <p14:creationId xmlns:p14="http://schemas.microsoft.com/office/powerpoint/2010/main" val="1384066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D956C5-4F41-3EDD-AA02-B6B49ADE3581}"/>
              </a:ext>
            </a:extLst>
          </p:cNvPr>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5A7655FA-7D67-CEE9-63B2-C49916D8DD1B}"/>
              </a:ext>
            </a:extLst>
          </p:cNvPr>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7FF7D841-3BEF-85A7-40E0-46401BE71113}"/>
              </a:ext>
            </a:extLst>
          </p:cNvPr>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BE42E1A3-C0EE-4304-8435-99B033EE473D}"/>
              </a:ext>
            </a:extLst>
          </p:cNvPr>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p>
        </p:txBody>
      </p:sp>
      <p:sp>
        <p:nvSpPr>
          <p:cNvPr id="9" name="Date Placeholder 11">
            <a:extLst>
              <a:ext uri="{FF2B5EF4-FFF2-40B4-BE49-F238E27FC236}">
                <a16:creationId xmlns:a16="http://schemas.microsoft.com/office/drawing/2014/main" id="{686A2E61-5652-AF61-DC8D-B92C7C8AE80E}"/>
              </a:ext>
            </a:extLst>
          </p:cNvPr>
          <p:cNvSpPr>
            <a:spLocks noGrp="1"/>
          </p:cNvSpPr>
          <p:nvPr>
            <p:ph type="dt" sz="half" idx="10"/>
          </p:nvPr>
        </p:nvSpPr>
        <p:spPr>
          <a:xfrm>
            <a:off x="6248400" y="6248400"/>
            <a:ext cx="2667000" cy="365125"/>
          </a:xfrm>
        </p:spPr>
        <p:txBody>
          <a:bodyPr rtlCol="0"/>
          <a:lstStyle>
            <a:lvl1pPr>
              <a:defRPr/>
            </a:lvl1pPr>
          </a:lstStyle>
          <a:p>
            <a:pPr>
              <a:defRPr/>
            </a:pPr>
            <a:fld id="{9CF29857-9F3D-4561-9C0B-F7EA4598D955}" type="datetimeFigureOut">
              <a:rPr lang="en-US"/>
              <a:pPr>
                <a:defRPr/>
              </a:pPr>
              <a:t>9/9/2024</a:t>
            </a:fld>
            <a:endParaRPr lang="en-US"/>
          </a:p>
        </p:txBody>
      </p:sp>
      <p:sp>
        <p:nvSpPr>
          <p:cNvPr id="10" name="Slide Number Placeholder 12">
            <a:extLst>
              <a:ext uri="{FF2B5EF4-FFF2-40B4-BE49-F238E27FC236}">
                <a16:creationId xmlns:a16="http://schemas.microsoft.com/office/drawing/2014/main" id="{8DCE6E45-FA43-DAAD-C3F8-324FAE48EF44}"/>
              </a:ext>
            </a:extLst>
          </p:cNvPr>
          <p:cNvSpPr>
            <a:spLocks noGrp="1"/>
          </p:cNvSpPr>
          <p:nvPr>
            <p:ph type="sldNum" sz="quarter" idx="11"/>
          </p:nvPr>
        </p:nvSpPr>
        <p:spPr>
          <a:xfrm>
            <a:off x="0" y="4667250"/>
            <a:ext cx="1447800" cy="663575"/>
          </a:xfrm>
        </p:spPr>
        <p:txBody>
          <a:bodyPr/>
          <a:lstStyle>
            <a:lvl1pPr>
              <a:defRPr sz="2800"/>
            </a:lvl1pPr>
          </a:lstStyle>
          <a:p>
            <a:pPr>
              <a:defRPr/>
            </a:pPr>
            <a:fld id="{F2801838-505A-4AB8-B827-A27726E4A18E}" type="slidenum">
              <a:rPr lang="en-US" altLang="en-US"/>
              <a:pPr>
                <a:defRPr/>
              </a:pPr>
              <a:t>‹#›</a:t>
            </a:fld>
            <a:endParaRPr lang="en-US" altLang="en-US"/>
          </a:p>
        </p:txBody>
      </p:sp>
      <p:sp>
        <p:nvSpPr>
          <p:cNvPr id="11" name="Footer Placeholder 13">
            <a:extLst>
              <a:ext uri="{FF2B5EF4-FFF2-40B4-BE49-F238E27FC236}">
                <a16:creationId xmlns:a16="http://schemas.microsoft.com/office/drawing/2014/main" id="{9EEEE0A5-3556-A117-5DF4-8C7E25EFC1AA}"/>
              </a:ext>
            </a:extLst>
          </p:cNvPr>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358705510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1D8A66EB-0A46-01A1-009F-2619B4515625}"/>
              </a:ext>
            </a:extLst>
          </p:cNvPr>
          <p:cNvSpPr>
            <a:spLocks noGrp="1"/>
          </p:cNvSpPr>
          <p:nvPr>
            <p:ph type="dt" sz="half" idx="10"/>
          </p:nvPr>
        </p:nvSpPr>
        <p:spPr/>
        <p:txBody>
          <a:bodyPr/>
          <a:lstStyle>
            <a:lvl1pPr>
              <a:defRPr/>
            </a:lvl1pPr>
          </a:lstStyle>
          <a:p>
            <a:pPr>
              <a:defRPr/>
            </a:pPr>
            <a:fld id="{162BB075-5B68-4D83-9344-DA54C51EF2F7}" type="datetimeFigureOut">
              <a:rPr lang="en-US"/>
              <a:pPr>
                <a:defRPr/>
              </a:pPr>
              <a:t>9/9/2024</a:t>
            </a:fld>
            <a:endParaRPr lang="en-US"/>
          </a:p>
        </p:txBody>
      </p:sp>
      <p:sp>
        <p:nvSpPr>
          <p:cNvPr id="5" name="Footer Placeholder 2">
            <a:extLst>
              <a:ext uri="{FF2B5EF4-FFF2-40B4-BE49-F238E27FC236}">
                <a16:creationId xmlns:a16="http://schemas.microsoft.com/office/drawing/2014/main" id="{488EE24D-E7A6-75E3-D134-C328B854B5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8A5F1F37-B4A3-CFF0-F52E-100E2329722F}"/>
              </a:ext>
            </a:extLst>
          </p:cNvPr>
          <p:cNvSpPr>
            <a:spLocks noGrp="1"/>
          </p:cNvSpPr>
          <p:nvPr>
            <p:ph type="sldNum" sz="quarter" idx="12"/>
          </p:nvPr>
        </p:nvSpPr>
        <p:spPr/>
        <p:txBody>
          <a:bodyPr/>
          <a:lstStyle>
            <a:lvl1pPr>
              <a:defRPr/>
            </a:lvl1pPr>
          </a:lstStyle>
          <a:p>
            <a:pPr>
              <a:defRPr/>
            </a:pPr>
            <a:fld id="{34FBE305-78BD-41E6-9249-6B3720A4431B}" type="slidenum">
              <a:rPr lang="en-US" altLang="en-US"/>
              <a:pPr>
                <a:defRPr/>
              </a:pPr>
              <a:t>‹#›</a:t>
            </a:fld>
            <a:endParaRPr lang="en-US" altLang="en-US"/>
          </a:p>
        </p:txBody>
      </p:sp>
    </p:spTree>
    <p:extLst>
      <p:ext uri="{BB962C8B-B14F-4D97-AF65-F5344CB8AC3E}">
        <p14:creationId xmlns:p14="http://schemas.microsoft.com/office/powerpoint/2010/main" val="17821596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8E1C64-6D22-DE5F-AE1C-5D3C4C1D5D26}"/>
              </a:ext>
            </a:extLst>
          </p:cNvPr>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04A6C95B-477C-6E2D-77B9-A4A127F1297D}"/>
              </a:ext>
            </a:extLst>
          </p:cNvPr>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F45BE624-2E5C-131F-DC00-F61C1611B22B}"/>
              </a:ext>
            </a:extLst>
          </p:cNvPr>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701E45B-C7C5-A2A5-2354-4511CE4A1BB6}"/>
              </a:ext>
            </a:extLst>
          </p:cNvPr>
          <p:cNvSpPr>
            <a:spLocks noGrp="1"/>
          </p:cNvSpPr>
          <p:nvPr>
            <p:ph type="dt" sz="half" idx="10"/>
          </p:nvPr>
        </p:nvSpPr>
        <p:spPr>
          <a:xfrm>
            <a:off x="6553200" y="6248400"/>
            <a:ext cx="2209800" cy="365125"/>
          </a:xfrm>
        </p:spPr>
        <p:txBody>
          <a:bodyPr/>
          <a:lstStyle>
            <a:lvl1pPr>
              <a:defRPr/>
            </a:lvl1pPr>
          </a:lstStyle>
          <a:p>
            <a:pPr>
              <a:defRPr/>
            </a:pPr>
            <a:fld id="{E37924FF-A65B-4545-9949-D9E25E90EDB9}" type="datetimeFigureOut">
              <a:rPr lang="en-US"/>
              <a:pPr>
                <a:defRPr/>
              </a:pPr>
              <a:t>9/9/2024</a:t>
            </a:fld>
            <a:endParaRPr lang="en-US"/>
          </a:p>
        </p:txBody>
      </p:sp>
      <p:sp>
        <p:nvSpPr>
          <p:cNvPr id="8" name="Footer Placeholder 4">
            <a:extLst>
              <a:ext uri="{FF2B5EF4-FFF2-40B4-BE49-F238E27FC236}">
                <a16:creationId xmlns:a16="http://schemas.microsoft.com/office/drawing/2014/main" id="{2B852DDE-61F2-8004-327B-D85D466EADF8}"/>
              </a:ext>
            </a:extLst>
          </p:cNvPr>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34C10C8-EC07-576B-531F-0F34BC824FD6}"/>
              </a:ext>
            </a:extLst>
          </p:cNvPr>
          <p:cNvSpPr>
            <a:spLocks noGrp="1"/>
          </p:cNvSpPr>
          <p:nvPr>
            <p:ph type="sldNum" sz="quarter" idx="12"/>
          </p:nvPr>
        </p:nvSpPr>
        <p:spPr>
          <a:xfrm rot="5400000">
            <a:off x="5989638" y="144462"/>
            <a:ext cx="533400" cy="244475"/>
          </a:xfrm>
        </p:spPr>
        <p:txBody>
          <a:bodyPr/>
          <a:lstStyle>
            <a:lvl1pPr>
              <a:defRPr/>
            </a:lvl1pPr>
          </a:lstStyle>
          <a:p>
            <a:pPr>
              <a:defRPr/>
            </a:pPr>
            <a:fld id="{65A4BF2F-D2CA-4704-8CC5-CE6A18AC8032}" type="slidenum">
              <a:rPr lang="en-US" altLang="en-US"/>
              <a:pPr>
                <a:defRPr/>
              </a:pPr>
              <a:t>‹#›</a:t>
            </a:fld>
            <a:endParaRPr lang="en-US" altLang="en-US"/>
          </a:p>
        </p:txBody>
      </p:sp>
    </p:spTree>
    <p:extLst>
      <p:ext uri="{BB962C8B-B14F-4D97-AF65-F5344CB8AC3E}">
        <p14:creationId xmlns:p14="http://schemas.microsoft.com/office/powerpoint/2010/main" val="7166805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644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4843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0208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396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4332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47311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Background4 copy">
            <a:extLst>
              <a:ext uri="{FF2B5EF4-FFF2-40B4-BE49-F238E27FC236}">
                <a16:creationId xmlns:a16="http://schemas.microsoft.com/office/drawing/2014/main" id="{7DE46AD3-3352-AE81-776C-515C82DF489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804" r:id="rId1"/>
    <p:sldLayoutId id="2147485805" r:id="rId2"/>
    <p:sldLayoutId id="2147485806" r:id="rId3"/>
    <p:sldLayoutId id="2147485807" r:id="rId4"/>
    <p:sldLayoutId id="2147485808" r:id="rId5"/>
    <p:sldLayoutId id="2147485809" r:id="rId6"/>
    <p:sldLayoutId id="2147485810" r:id="rId7"/>
    <p:sldLayoutId id="2147485811" r:id="rId8"/>
    <p:sldLayoutId id="2147485812" r:id="rId9"/>
    <p:sldLayoutId id="2147485813" r:id="rId10"/>
    <p:sldLayoutId id="2147485814" r:id="rId11"/>
    <p:sldLayoutId id="2147485815" r:id="rId12"/>
    <p:sldLayoutId id="214748581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7DF802F-3F05-6A7B-106A-4A7581D53E7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55A9DE61-A1F5-6EB5-AC53-EDDD0BDF9BB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41D9F06-8CE5-2CDE-A7F8-C4663B4BA22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5" name="Footer Placeholder 4">
            <a:extLst>
              <a:ext uri="{FF2B5EF4-FFF2-40B4-BE49-F238E27FC236}">
                <a16:creationId xmlns:a16="http://schemas.microsoft.com/office/drawing/2014/main" id="{38FF1DC8-E6DC-F56C-BF15-A34E5EE943A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9CAAC696-76EB-12D1-A9E6-98A257AA1D0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898989"/>
                </a:solidFill>
                <a:latin typeface="Calibri" panose="020F0502020204030204" pitchFamily="34" charset="0"/>
              </a:defRPr>
            </a:lvl1pPr>
          </a:lstStyle>
          <a:p>
            <a:pPr>
              <a:defRPr/>
            </a:pPr>
            <a:fld id="{EE7BE6CB-5D73-43EA-9FC6-D4483B9C3BCB}" type="slidenum">
              <a:rPr lang="en-US" altLang="en-US"/>
              <a:pPr>
                <a:defRPr/>
              </a:pPr>
              <a:t>‹#›</a:t>
            </a:fld>
            <a:endParaRPr lang="en-US" altLang="en-US"/>
          </a:p>
        </p:txBody>
      </p:sp>
      <p:pic>
        <p:nvPicPr>
          <p:cNvPr id="2055" name="Picture 6" descr="Marcellus PPT v3.jpg">
            <a:extLst>
              <a:ext uri="{FF2B5EF4-FFF2-40B4-BE49-F238E27FC236}">
                <a16:creationId xmlns:a16="http://schemas.microsoft.com/office/drawing/2014/main" id="{4FCCC83F-0AA6-F566-1374-86A3232529F2}"/>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821" r:id="rId1"/>
    <p:sldLayoutId id="2147485822" r:id="rId2"/>
    <p:sldLayoutId id="2147485823" r:id="rId3"/>
    <p:sldLayoutId id="2147485824" r:id="rId4"/>
    <p:sldLayoutId id="2147485825" r:id="rId5"/>
    <p:sldLayoutId id="2147485826" r:id="rId6"/>
    <p:sldLayoutId id="2147485827" r:id="rId7"/>
    <p:sldLayoutId id="2147485828" r:id="rId8"/>
    <p:sldLayoutId id="2147485829" r:id="rId9"/>
    <p:sldLayoutId id="2147485830" r:id="rId10"/>
    <p:sldLayoutId id="214748583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21">
            <a:extLst>
              <a:ext uri="{FF2B5EF4-FFF2-40B4-BE49-F238E27FC236}">
                <a16:creationId xmlns:a16="http://schemas.microsoft.com/office/drawing/2014/main" id="{48C69AE5-5B3A-6D4C-5390-24E9D07C1167}"/>
              </a:ext>
            </a:extLst>
          </p:cNvPr>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12">
            <a:extLst>
              <a:ext uri="{FF2B5EF4-FFF2-40B4-BE49-F238E27FC236}">
                <a16:creationId xmlns:a16="http://schemas.microsoft.com/office/drawing/2014/main" id="{52607992-BDF0-D405-2560-5F94CD5CCC51}"/>
              </a:ext>
            </a:extLst>
          </p:cNvPr>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524C3343-121A-FBC4-DF21-B4D447EA62F9}"/>
              </a:ext>
            </a:extLst>
          </p:cNvPr>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9112D4B9-AFD9-4B2D-89F9-ABE697DF8BBC}" type="datetimeFigureOut">
              <a:rPr lang="en-US"/>
              <a:pPr>
                <a:defRPr/>
              </a:pPr>
              <a:t>9/9/2024</a:t>
            </a:fld>
            <a:endParaRPr lang="en-US"/>
          </a:p>
        </p:txBody>
      </p:sp>
      <p:sp>
        <p:nvSpPr>
          <p:cNvPr id="3" name="Footer Placeholder 2">
            <a:extLst>
              <a:ext uri="{FF2B5EF4-FFF2-40B4-BE49-F238E27FC236}">
                <a16:creationId xmlns:a16="http://schemas.microsoft.com/office/drawing/2014/main" id="{1BF12E92-2063-E621-3F13-69EDA279E4A1}"/>
              </a:ext>
            </a:extLst>
          </p:cNvPr>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a:extLst>
              <a:ext uri="{FF2B5EF4-FFF2-40B4-BE49-F238E27FC236}">
                <a16:creationId xmlns:a16="http://schemas.microsoft.com/office/drawing/2014/main" id="{9411A56E-CB7E-91DE-18AF-E9EBEE8C1E3D}"/>
              </a:ext>
            </a:extLst>
          </p:cNvPr>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978659D6-513B-5CCD-06F6-FFA2FEB1402F}"/>
              </a:ext>
            </a:extLst>
          </p:cNvPr>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Rectangle 8">
            <a:extLst>
              <a:ext uri="{FF2B5EF4-FFF2-40B4-BE49-F238E27FC236}">
                <a16:creationId xmlns:a16="http://schemas.microsoft.com/office/drawing/2014/main" id="{4DAB8935-282E-AC5D-3BAD-E5DDD054FDAA}"/>
              </a:ext>
            </a:extLst>
          </p:cNvPr>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a:extLst>
              <a:ext uri="{FF2B5EF4-FFF2-40B4-BE49-F238E27FC236}">
                <a16:creationId xmlns:a16="http://schemas.microsoft.com/office/drawing/2014/main" id="{70659F8A-323C-72DF-E4EB-3E20CABEF94D}"/>
              </a:ext>
            </a:extLst>
          </p:cNvPr>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defRPr>
            </a:lvl1pPr>
          </a:lstStyle>
          <a:p>
            <a:pPr>
              <a:defRPr/>
            </a:pPr>
            <a:fld id="{6A536B94-959E-4124-88C6-4397984C281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832" r:id="rId1"/>
    <p:sldLayoutId id="2147485817" r:id="rId2"/>
    <p:sldLayoutId id="2147485833" r:id="rId3"/>
    <p:sldLayoutId id="2147485834" r:id="rId4"/>
    <p:sldLayoutId id="2147485835" r:id="rId5"/>
    <p:sldLayoutId id="2147485818" r:id="rId6"/>
    <p:sldLayoutId id="2147485836" r:id="rId7"/>
    <p:sldLayoutId id="2147485819" r:id="rId8"/>
    <p:sldLayoutId id="2147485837" r:id="rId9"/>
    <p:sldLayoutId id="2147485820" r:id="rId10"/>
    <p:sldLayoutId id="2147485838"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onstantia" panose="02030602050306030303" pitchFamily="18" charset="0"/>
        </a:defRPr>
      </a:lvl2pPr>
      <a:lvl3pPr algn="l" rtl="0" eaLnBrk="0" fontAlgn="base" hangingPunct="0">
        <a:spcBef>
          <a:spcPct val="0"/>
        </a:spcBef>
        <a:spcAft>
          <a:spcPct val="0"/>
        </a:spcAft>
        <a:defRPr sz="4400">
          <a:solidFill>
            <a:schemeClr val="tx2"/>
          </a:solidFill>
          <a:latin typeface="Constantia" panose="02030602050306030303" pitchFamily="18" charset="0"/>
        </a:defRPr>
      </a:lvl3pPr>
      <a:lvl4pPr algn="l" rtl="0" eaLnBrk="0" fontAlgn="base" hangingPunct="0">
        <a:spcBef>
          <a:spcPct val="0"/>
        </a:spcBef>
        <a:spcAft>
          <a:spcPct val="0"/>
        </a:spcAft>
        <a:defRPr sz="4400">
          <a:solidFill>
            <a:schemeClr val="tx2"/>
          </a:solidFill>
          <a:latin typeface="Constantia" panose="02030602050306030303" pitchFamily="18" charset="0"/>
        </a:defRPr>
      </a:lvl4pPr>
      <a:lvl5pPr algn="l" rtl="0" eaLnBrk="0" fontAlgn="base" hangingPunct="0">
        <a:spcBef>
          <a:spcPct val="0"/>
        </a:spcBef>
        <a:spcAft>
          <a:spcPct val="0"/>
        </a:spcAft>
        <a:defRPr sz="4400">
          <a:solidFill>
            <a:schemeClr val="tx2"/>
          </a:solidFill>
          <a:latin typeface="Constantia" panose="02030602050306030303" pitchFamily="18" charset="0"/>
        </a:defRPr>
      </a:lvl5pPr>
      <a:lvl6pPr marL="457200" algn="l" rtl="0" fontAlgn="base">
        <a:spcBef>
          <a:spcPct val="0"/>
        </a:spcBef>
        <a:spcAft>
          <a:spcPct val="0"/>
        </a:spcAft>
        <a:defRPr sz="4400">
          <a:solidFill>
            <a:schemeClr val="tx2"/>
          </a:solidFill>
          <a:latin typeface="Constantia" panose="02030602050306030303" pitchFamily="18" charset="0"/>
        </a:defRPr>
      </a:lvl6pPr>
      <a:lvl7pPr marL="914400" algn="l" rtl="0" fontAlgn="base">
        <a:spcBef>
          <a:spcPct val="0"/>
        </a:spcBef>
        <a:spcAft>
          <a:spcPct val="0"/>
        </a:spcAft>
        <a:defRPr sz="4400">
          <a:solidFill>
            <a:schemeClr val="tx2"/>
          </a:solidFill>
          <a:latin typeface="Constantia" panose="02030602050306030303" pitchFamily="18" charset="0"/>
        </a:defRPr>
      </a:lvl7pPr>
      <a:lvl8pPr marL="1371600" algn="l" rtl="0" fontAlgn="base">
        <a:spcBef>
          <a:spcPct val="0"/>
        </a:spcBef>
        <a:spcAft>
          <a:spcPct val="0"/>
        </a:spcAft>
        <a:defRPr sz="4400">
          <a:solidFill>
            <a:schemeClr val="tx2"/>
          </a:solidFill>
          <a:latin typeface="Constantia" panose="02030602050306030303" pitchFamily="18" charset="0"/>
        </a:defRPr>
      </a:lvl8pPr>
      <a:lvl9pPr marL="1828800" algn="l" rtl="0" fontAlgn="base">
        <a:spcBef>
          <a:spcPct val="0"/>
        </a:spcBef>
        <a:spcAft>
          <a:spcPct val="0"/>
        </a:spcAft>
        <a:defRPr sz="4400">
          <a:solidFill>
            <a:schemeClr val="tx2"/>
          </a:solidFill>
          <a:latin typeface="Constantia" panose="02030602050306030303" pitchFamily="18"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8CDD7"/>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9CC99"/>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6.xml"/><Relationship Id="rId5" Type="http://schemas.openxmlformats.org/officeDocument/2006/relationships/image" Target="../media/image14.jpeg"/><Relationship Id="rId4" Type="http://schemas.openxmlformats.org/officeDocument/2006/relationships/hyperlink" Target="http://www.atatrail.org/finalmile.cf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hyperlink" Target="http://www.traillink.com/trail-photos/mcclintock-trail.aspx" TargetMode="External"/><Relationship Id="rId1" Type="http://schemas.openxmlformats.org/officeDocument/2006/relationships/slideLayout" Target="../slideLayouts/slideLayout2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www.traillink.com/trail-photos/mcclintock-trail.aspx#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www.avta-trails.org/sandy-creek-trail.htm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hyperlink" Target="http://www.bing.com/images/search?q=Fort+Pitt+Bridge&amp;qs=n&amp;form=QBIR&amp;pq=fort+pitt+bridge&amp;sc=8-16&amp;sp=-1&amp;sk=#view=detail&amp;id=19384E452175319DA7EFB7DEDFE32A6EB7E3E03B&amp;selectedIndex=15" TargetMode="External"/><Relationship Id="rId1" Type="http://schemas.openxmlformats.org/officeDocument/2006/relationships/slideLayout" Target="../slideLayouts/slideLayout26.xml"/><Relationship Id="rId6" Type="http://schemas.openxmlformats.org/officeDocument/2006/relationships/hyperlink" Target="http://www.bing.com/images/search?q=Smithfield+Street+Bridge&amp;id=C23C39E4D33F28F73E6F4377A38045BA84F382C7&amp;FORM=IQFRBA#view=detail&amp;id=FA383418A343C340235D8739B5C831B1C6E13055&amp;selectedIndex=4" TargetMode="External"/><Relationship Id="rId5" Type="http://schemas.openxmlformats.org/officeDocument/2006/relationships/image" Target="../media/image25.jpeg"/><Relationship Id="rId4" Type="http://schemas.openxmlformats.org/officeDocument/2006/relationships/hyperlink" Target="http://www.bing.com/images/search?q=Fort+Pitt+Bridge&amp;qs=n&amp;form=QBIR&amp;pq=fort+pitt+bridge&amp;sc=8-16&amp;sp=-1&amp;sk=#view=detail&amp;id=B31D1FDD0400F9D05F0CC143286B4704C8D2F891&amp;selectedIndex=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6.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58599B0-4998-A1A9-FE0E-5BBEEC0B7DA6}"/>
              </a:ext>
            </a:extLst>
          </p:cNvPr>
          <p:cNvSpPr>
            <a:spLocks noChangeArrowheads="1"/>
          </p:cNvSpPr>
          <p:nvPr/>
        </p:nvSpPr>
        <p:spPr bwMode="auto">
          <a:xfrm>
            <a:off x="2828925" y="4168775"/>
            <a:ext cx="42005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a:endParaRPr lang="en-US" altLang="en-US"/>
          </a:p>
        </p:txBody>
      </p:sp>
      <p:sp>
        <p:nvSpPr>
          <p:cNvPr id="24579" name="Rectangle 3">
            <a:extLst>
              <a:ext uri="{FF2B5EF4-FFF2-40B4-BE49-F238E27FC236}">
                <a16:creationId xmlns:a16="http://schemas.microsoft.com/office/drawing/2014/main" id="{CCD74DC9-FD04-15FA-FC6F-217AA914C792}"/>
              </a:ext>
            </a:extLst>
          </p:cNvPr>
          <p:cNvSpPr>
            <a:spLocks noChangeArrowheads="1"/>
          </p:cNvSpPr>
          <p:nvPr/>
        </p:nvSpPr>
        <p:spPr bwMode="auto">
          <a:xfrm>
            <a:off x="-26988" y="227013"/>
            <a:ext cx="9131301" cy="642937"/>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Lst>
        </p:spPr>
        <p:txBody>
          <a:bodyPr lIns="90488" tIns="44450" rIns="90488" bIns="44450" anchor="ct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a:endParaRPr lang="en-US" altLang="en-US" sz="4400" b="1">
              <a:solidFill>
                <a:srgbClr val="F7EFA7"/>
              </a:solidFill>
              <a:latin typeface="Book Antiqua" panose="02040602050305030304" pitchFamily="18" charset="0"/>
            </a:endParaRPr>
          </a:p>
        </p:txBody>
      </p:sp>
      <p:sp>
        <p:nvSpPr>
          <p:cNvPr id="24580" name="Rectangle 4">
            <a:extLst>
              <a:ext uri="{FF2B5EF4-FFF2-40B4-BE49-F238E27FC236}">
                <a16:creationId xmlns:a16="http://schemas.microsoft.com/office/drawing/2014/main" id="{AA8101AD-F7B6-66EE-DD70-78C835A67F3A}"/>
              </a:ext>
            </a:extLst>
          </p:cNvPr>
          <p:cNvSpPr>
            <a:spLocks noChangeArrowheads="1"/>
          </p:cNvSpPr>
          <p:nvPr/>
        </p:nvSpPr>
        <p:spPr bwMode="auto">
          <a:xfrm>
            <a:off x="1338263" y="5608638"/>
            <a:ext cx="6400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a:spcBef>
                <a:spcPct val="20000"/>
              </a:spcBef>
            </a:pPr>
            <a:endParaRPr lang="en-US" altLang="en-US" sz="1100" b="1">
              <a:solidFill>
                <a:schemeClr val="bg1"/>
              </a:solidFill>
            </a:endParaRPr>
          </a:p>
        </p:txBody>
      </p:sp>
      <p:sp>
        <p:nvSpPr>
          <p:cNvPr id="535562" name="Rectangle 10">
            <a:extLst>
              <a:ext uri="{FF2B5EF4-FFF2-40B4-BE49-F238E27FC236}">
                <a16:creationId xmlns:a16="http://schemas.microsoft.com/office/drawing/2014/main" id="{A2275247-A3B5-BD2F-52F5-35A742D1144B}"/>
              </a:ext>
            </a:extLst>
          </p:cNvPr>
          <p:cNvSpPr>
            <a:spLocks noGrp="1" noChangeArrowheads="1"/>
          </p:cNvSpPr>
          <p:nvPr>
            <p:ph type="ctrTitle"/>
          </p:nvPr>
        </p:nvSpPr>
        <p:spPr bwMode="auto">
          <a:xfrm>
            <a:off x="685800" y="1379538"/>
            <a:ext cx="7772400" cy="1470025"/>
          </a:xfrm>
        </p:spPr>
        <p:txBody>
          <a:bodyPr vert="horz" wrap="square" lIns="91440" tIns="45720" rIns="91440" bIns="45720" numCol="1" anchor="t" anchorCtr="0" compatLnSpc="1">
            <a:prstTxWarp prst="textNoShape">
              <a:avLst/>
            </a:prstTxWarp>
          </a:bodyPr>
          <a:lstStyle/>
          <a:p>
            <a:pPr>
              <a:defRPr/>
            </a:pPr>
            <a:r>
              <a:rPr lang="en-US" b="1" dirty="0">
                <a:solidFill>
                  <a:srgbClr val="FFFF99"/>
                </a:solidFill>
                <a:latin typeface="Book Antiqua" pitchFamily="18" charset="0"/>
              </a:rPr>
              <a:t>John T Conroy</a:t>
            </a:r>
            <a:endParaRPr lang="en-US" dirty="0">
              <a:solidFill>
                <a:srgbClr val="FFFFA9"/>
              </a:solidFill>
              <a:effectLst>
                <a:outerShdw blurRad="38100" dist="38100" dir="2700000" algn="tl">
                  <a:srgbClr val="C0C0C0"/>
                </a:outerShdw>
              </a:effectLst>
            </a:endParaRPr>
          </a:p>
        </p:txBody>
      </p:sp>
      <p:sp>
        <p:nvSpPr>
          <p:cNvPr id="535563" name="Rectangle 11">
            <a:extLst>
              <a:ext uri="{FF2B5EF4-FFF2-40B4-BE49-F238E27FC236}">
                <a16:creationId xmlns:a16="http://schemas.microsoft.com/office/drawing/2014/main" id="{A3BA5897-2508-6624-3CBE-5D8462B54168}"/>
              </a:ext>
            </a:extLst>
          </p:cNvPr>
          <p:cNvSpPr>
            <a:spLocks noGrp="1" noChangeArrowheads="1"/>
          </p:cNvSpPr>
          <p:nvPr>
            <p:ph type="subTitle" idx="1"/>
          </p:nvPr>
        </p:nvSpPr>
        <p:spPr bwMode="auto">
          <a:xfrm>
            <a:off x="1371600" y="3352800"/>
            <a:ext cx="6400800" cy="1752600"/>
          </a:xfrm>
        </p:spPr>
        <p:txBody>
          <a:bodyPr vert="horz" wrap="square" lIns="91440" tIns="45720" rIns="91440" bIns="45720" numCol="1" anchor="t" anchorCtr="0" compatLnSpc="1">
            <a:prstTxWarp prst="textNoShape">
              <a:avLst/>
            </a:prstTxWarp>
          </a:bodyPr>
          <a:lstStyle/>
          <a:p>
            <a:pPr>
              <a:defRPr/>
            </a:pPr>
            <a:r>
              <a:rPr lang="en-US" b="1" dirty="0">
                <a:solidFill>
                  <a:srgbClr val="FFFF99"/>
                </a:solidFill>
                <a:effectLst>
                  <a:outerShdw blurRad="38100" dist="38100" dir="2700000" algn="tl">
                    <a:srgbClr val="C0C0C0"/>
                  </a:outerShdw>
                </a:effectLst>
              </a:rPr>
              <a:t>Environmental </a:t>
            </a:r>
          </a:p>
          <a:p>
            <a:pPr>
              <a:defRPr/>
            </a:pPr>
            <a:r>
              <a:rPr lang="en-US" b="1" dirty="0">
                <a:solidFill>
                  <a:srgbClr val="FFFF99"/>
                </a:solidFill>
                <a:effectLst>
                  <a:outerShdw blurRad="38100" dist="38100" dir="2700000" algn="tl">
                    <a:srgbClr val="C0C0C0"/>
                  </a:outerShdw>
                </a:effectLst>
              </a:rPr>
              <a:t>Project</a:t>
            </a:r>
          </a:p>
          <a:p>
            <a:pPr>
              <a:defRPr/>
            </a:pPr>
            <a:r>
              <a:rPr lang="en-US" b="1" dirty="0">
                <a:solidFill>
                  <a:srgbClr val="FFFF99"/>
                </a:solidFill>
                <a:effectLst>
                  <a:outerShdw blurRad="38100" dist="38100" dir="2700000" algn="tl">
                    <a:srgbClr val="C0C0C0"/>
                  </a:outerShdw>
                </a:effectLst>
              </a:rPr>
              <a:t>Management</a:t>
            </a: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E5044A5-0132-4464-9A06-B66CF91E034B}"/>
              </a:ext>
            </a:extLst>
          </p:cNvPr>
          <p:cNvSpPr>
            <a:spLocks noGrp="1"/>
          </p:cNvSpPr>
          <p:nvPr>
            <p:ph type="title"/>
          </p:nvPr>
        </p:nvSpPr>
        <p:spPr>
          <a:xfrm>
            <a:off x="612775" y="228600"/>
            <a:ext cx="8153400" cy="990600"/>
          </a:xfrm>
        </p:spPr>
        <p:txBody>
          <a:bodyPr/>
          <a:lstStyle/>
          <a:p>
            <a:pPr eaLnBrk="1" hangingPunct="1"/>
            <a:r>
              <a:rPr lang="en-US" altLang="en-US" sz="3000">
                <a:solidFill>
                  <a:srgbClr val="002060"/>
                </a:solidFill>
                <a:latin typeface="Georgia" panose="02040502050405020303" pitchFamily="18" charset="0"/>
              </a:rPr>
              <a:t>Lower Section of Butler-Freeport Trail</a:t>
            </a:r>
          </a:p>
        </p:txBody>
      </p:sp>
      <p:pic>
        <p:nvPicPr>
          <p:cNvPr id="34819" name="Content Placeholder 5" descr="http://butlerfreeporttrail.org/wp-content/uploads/2011/03/ne1.jpg">
            <a:extLst>
              <a:ext uri="{FF2B5EF4-FFF2-40B4-BE49-F238E27FC236}">
                <a16:creationId xmlns:a16="http://schemas.microsoft.com/office/drawing/2014/main" id="{073C7BD1-E5A9-44C8-F991-5C898E004894}"/>
              </a:ext>
            </a:extLst>
          </p:cNvPr>
          <p:cNvPicPr>
            <a:picLocks noGrp="1" noChangeArrowheads="1"/>
          </p:cNvPicPr>
          <p:nvPr>
            <p:ph sz="quarter" idx="1"/>
          </p:nvPr>
        </p:nvPicPr>
        <p:blipFill>
          <a:blip r:embed="rId2">
            <a:extLst>
              <a:ext uri="{28A0092B-C50C-407E-A947-70E740481C1C}">
                <a14:useLocalDpi xmlns:a14="http://schemas.microsoft.com/office/drawing/2010/main" val="0"/>
              </a:ext>
            </a:extLst>
          </a:blip>
          <a:srcRect l="-5165" r="-5165"/>
          <a:stretch>
            <a:fillRect/>
          </a:stretch>
        </p:blipFill>
        <p:spPr>
          <a:xfrm>
            <a:off x="3571875" y="3657600"/>
            <a:ext cx="5803900" cy="3200400"/>
          </a:xfrm>
        </p:spPr>
      </p:pic>
      <p:pic>
        <p:nvPicPr>
          <p:cNvPr id="34820" name="Picture 3" descr="http://butlerfreeporttrail.org/wp-content/uploads/2011/03/th1.jpg">
            <a:extLst>
              <a:ext uri="{FF2B5EF4-FFF2-40B4-BE49-F238E27FC236}">
                <a16:creationId xmlns:a16="http://schemas.microsoft.com/office/drawing/2014/main" id="{88E72BAA-E187-F131-B0D1-D22AB033D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95800"/>
            <a:ext cx="38830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http://www.atatrail.org/title/1_new.jpg">
            <a:hlinkClick r:id="rId4"/>
            <a:extLst>
              <a:ext uri="{FF2B5EF4-FFF2-40B4-BE49-F238E27FC236}">
                <a16:creationId xmlns:a16="http://schemas.microsoft.com/office/drawing/2014/main" id="{2F2A64C4-E832-72B0-8D46-8325F35C1D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0"/>
            <a:ext cx="5943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BDB5B4E-A437-1C4A-314B-763F1987B609}"/>
              </a:ext>
            </a:extLst>
          </p:cNvPr>
          <p:cNvSpPr txBox="1"/>
          <p:nvPr/>
        </p:nvSpPr>
        <p:spPr>
          <a:xfrm>
            <a:off x="6153150" y="1752600"/>
            <a:ext cx="2800350" cy="830997"/>
          </a:xfrm>
          <a:prstGeom prst="rect">
            <a:avLst/>
          </a:prstGeom>
          <a:noFill/>
        </p:spPr>
        <p:txBody>
          <a:bodyPr wrap="square" rtlCol="0">
            <a:spAutoFit/>
          </a:bodyPr>
          <a:lstStyle/>
          <a:p>
            <a:r>
              <a:rPr lang="en-US" sz="1600" dirty="0"/>
              <a:t>Located in an Audubon designated Important Bird Area (IBA)</a:t>
            </a:r>
          </a:p>
        </p:txBody>
      </p:sp>
      <p:sp>
        <p:nvSpPr>
          <p:cNvPr id="4" name="TextBox 3">
            <a:extLst>
              <a:ext uri="{FF2B5EF4-FFF2-40B4-BE49-F238E27FC236}">
                <a16:creationId xmlns:a16="http://schemas.microsoft.com/office/drawing/2014/main" id="{BBB31B68-DE2B-7108-BFB5-DC15D8EF9B2C}"/>
              </a:ext>
            </a:extLst>
          </p:cNvPr>
          <p:cNvSpPr txBox="1"/>
          <p:nvPr/>
        </p:nvSpPr>
        <p:spPr>
          <a:xfrm>
            <a:off x="160337" y="3429000"/>
            <a:ext cx="3562350" cy="830997"/>
          </a:xfrm>
          <a:prstGeom prst="rect">
            <a:avLst/>
          </a:prstGeom>
          <a:noFill/>
        </p:spPr>
        <p:txBody>
          <a:bodyPr wrap="square" rtlCol="0">
            <a:spAutoFit/>
          </a:bodyPr>
          <a:lstStyle/>
          <a:p>
            <a:r>
              <a:rPr lang="en-US" sz="1600" dirty="0"/>
              <a:t>Design included links to Freeport commercial district, Freeport Bridge, and new parking lots.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DBD8A211-A4DA-5F90-5898-E9C19B0C1066}"/>
              </a:ext>
            </a:extLst>
          </p:cNvPr>
          <p:cNvSpPr/>
          <p:nvPr/>
        </p:nvSpPr>
        <p:spPr>
          <a:xfrm>
            <a:off x="1562100" y="4038600"/>
            <a:ext cx="6019800" cy="1752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pic>
        <p:nvPicPr>
          <p:cNvPr id="35843" name="Content Placeholder 3" descr="View Photo Gallery">
            <a:hlinkClick r:id="rId2" tooltip="&quot;Photo of McClintock Trail&quot;"/>
            <a:extLst>
              <a:ext uri="{FF2B5EF4-FFF2-40B4-BE49-F238E27FC236}">
                <a16:creationId xmlns:a16="http://schemas.microsoft.com/office/drawing/2014/main" id="{1AE2B153-2EE1-AA25-B225-A02EAC8D2709}"/>
              </a:ext>
            </a:extLst>
          </p:cNvPr>
          <p:cNvPicPr>
            <a:picLocks noGrp="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286000" y="1524000"/>
            <a:ext cx="2895600" cy="1958975"/>
          </a:xfrm>
        </p:spPr>
      </p:pic>
      <p:pic>
        <p:nvPicPr>
          <p:cNvPr id="35844" name="Picture 4" descr="Nice Trail surface ">
            <a:hlinkClick r:id="rId4" tooltip="&quot;Nice Trail surface &quot;"/>
            <a:extLst>
              <a:ext uri="{FF2B5EF4-FFF2-40B4-BE49-F238E27FC236}">
                <a16:creationId xmlns:a16="http://schemas.microsoft.com/office/drawing/2014/main" id="{BE8DF6DB-55FD-3A7A-0FDA-65A04BA710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524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6" descr="Southern Trail Start">
            <a:hlinkClick r:id="rId4" tooltip="&quot;Southern Trail Start&quot;"/>
            <a:extLst>
              <a:ext uri="{FF2B5EF4-FFF2-40B4-BE49-F238E27FC236}">
                <a16:creationId xmlns:a16="http://schemas.microsoft.com/office/drawing/2014/main" id="{CB01D24A-6509-E740-838C-F6727CBD0B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1524000"/>
            <a:ext cx="2133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2" descr="Approaching the Kennerdell Tunnel from the north.">
            <a:extLst>
              <a:ext uri="{FF2B5EF4-FFF2-40B4-BE49-F238E27FC236}">
                <a16:creationId xmlns:a16="http://schemas.microsoft.com/office/drawing/2014/main" id="{853F3694-775E-BB92-7E63-9CD3378A54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524000"/>
            <a:ext cx="2362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itle 1">
            <a:extLst>
              <a:ext uri="{FF2B5EF4-FFF2-40B4-BE49-F238E27FC236}">
                <a16:creationId xmlns:a16="http://schemas.microsoft.com/office/drawing/2014/main" id="{DDD29C7D-2E30-C083-310C-62A065F8FD9F}"/>
              </a:ext>
            </a:extLst>
          </p:cNvPr>
          <p:cNvSpPr>
            <a:spLocks noGrp="1"/>
          </p:cNvSpPr>
          <p:nvPr>
            <p:ph type="title"/>
          </p:nvPr>
        </p:nvSpPr>
        <p:spPr>
          <a:xfrm>
            <a:off x="612775" y="228600"/>
            <a:ext cx="8153400" cy="990600"/>
          </a:xfrm>
        </p:spPr>
        <p:txBody>
          <a:bodyPr/>
          <a:lstStyle/>
          <a:p>
            <a:pPr eaLnBrk="1" hangingPunct="1"/>
            <a:r>
              <a:rPr lang="en-US" altLang="en-US" sz="2600" dirty="0">
                <a:solidFill>
                  <a:srgbClr val="002060"/>
                </a:solidFill>
                <a:latin typeface="Georgia" panose="02040502050405020303" pitchFamily="18" charset="0"/>
              </a:rPr>
              <a:t>Project Manager - McClintock Trail -Linking Oil City with Oil Creek State Park &amp; McClintock Well National Historical Site – </a:t>
            </a:r>
            <a:r>
              <a:rPr lang="en-US" altLang="en-US" sz="2600" dirty="0" err="1">
                <a:solidFill>
                  <a:srgbClr val="002060"/>
                </a:solidFill>
                <a:latin typeface="Georgia" panose="02040502050405020303" pitchFamily="18" charset="0"/>
              </a:rPr>
              <a:t>TriLine</a:t>
            </a:r>
            <a:r>
              <a:rPr lang="en-US" altLang="en-US" sz="2600" dirty="0">
                <a:solidFill>
                  <a:srgbClr val="002060"/>
                </a:solidFill>
                <a:latin typeface="Georgia" panose="02040502050405020303" pitchFamily="18" charset="0"/>
              </a:rPr>
              <a:t>/PBSJ &amp; Urban</a:t>
            </a:r>
          </a:p>
        </p:txBody>
      </p:sp>
      <p:sp>
        <p:nvSpPr>
          <p:cNvPr id="35848" name="Rectangle 9">
            <a:extLst>
              <a:ext uri="{FF2B5EF4-FFF2-40B4-BE49-F238E27FC236}">
                <a16:creationId xmlns:a16="http://schemas.microsoft.com/office/drawing/2014/main" id="{6961CCDE-116F-9820-3BFC-5D6CD95582D4}"/>
              </a:ext>
            </a:extLst>
          </p:cNvPr>
          <p:cNvSpPr>
            <a:spLocks noChangeArrowheads="1"/>
          </p:cNvSpPr>
          <p:nvPr/>
        </p:nvSpPr>
        <p:spPr bwMode="auto">
          <a:xfrm>
            <a:off x="1676400" y="4038600"/>
            <a:ext cx="69342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r>
              <a:rPr lang="en-US" altLang="en-US" sz="1800" b="1" dirty="0">
                <a:solidFill>
                  <a:srgbClr val="002060"/>
                </a:solidFill>
                <a:latin typeface="Constantia" panose="02030602050306030303" pitchFamily="18" charset="0"/>
              </a:rPr>
              <a:t>Client &amp; Year</a:t>
            </a:r>
            <a:r>
              <a:rPr lang="en-US" altLang="en-US" sz="1800" dirty="0">
                <a:solidFill>
                  <a:srgbClr val="002060"/>
                </a:solidFill>
                <a:latin typeface="Constantia" panose="02030602050306030303" pitchFamily="18" charset="0"/>
              </a:rPr>
              <a:t>: ORA &amp; AVTA (2009-12)</a:t>
            </a:r>
          </a:p>
          <a:p>
            <a:pPr eaLnBrk="1" hangingPunct="1"/>
            <a:r>
              <a:rPr lang="en-US" altLang="en-US" sz="1800" b="1" dirty="0">
                <a:solidFill>
                  <a:srgbClr val="002060"/>
                </a:solidFill>
                <a:latin typeface="Constantia" panose="02030602050306030303" pitchFamily="18" charset="0"/>
              </a:rPr>
              <a:t>Funding</a:t>
            </a:r>
            <a:r>
              <a:rPr lang="en-US" altLang="en-US" sz="1800" dirty="0">
                <a:solidFill>
                  <a:srgbClr val="002060"/>
                </a:solidFill>
                <a:latin typeface="Constantia" panose="02030602050306030303" pitchFamily="18" charset="0"/>
              </a:rPr>
              <a:t>:      PADCNR, USDOT (PennDOT 1-0)</a:t>
            </a:r>
          </a:p>
          <a:p>
            <a:pPr eaLnBrk="1" hangingPunct="1"/>
            <a:r>
              <a:rPr lang="en-US" altLang="en-US" sz="1800" b="1" dirty="0">
                <a:solidFill>
                  <a:srgbClr val="002060"/>
                </a:solidFill>
                <a:latin typeface="Constantia" panose="02030602050306030303" pitchFamily="18" charset="0"/>
              </a:rPr>
              <a:t>Design &amp; Construction Management Fee</a:t>
            </a:r>
            <a:r>
              <a:rPr lang="en-US" altLang="en-US" sz="1800" dirty="0">
                <a:solidFill>
                  <a:srgbClr val="002060"/>
                </a:solidFill>
                <a:latin typeface="Constantia" panose="02030602050306030303" pitchFamily="18" charset="0"/>
              </a:rPr>
              <a:t>:      $320K</a:t>
            </a:r>
          </a:p>
          <a:p>
            <a:pPr eaLnBrk="1" hangingPunct="1"/>
            <a:r>
              <a:rPr lang="en-US" altLang="en-US" sz="1800" b="1" dirty="0">
                <a:solidFill>
                  <a:srgbClr val="002060"/>
                </a:solidFill>
                <a:latin typeface="Constantia" panose="02030602050306030303" pitchFamily="18" charset="0"/>
              </a:rPr>
              <a:t>Project Cost:</a:t>
            </a:r>
            <a:r>
              <a:rPr lang="en-US" altLang="en-US" sz="1800" dirty="0">
                <a:solidFill>
                  <a:srgbClr val="002060"/>
                </a:solidFill>
                <a:latin typeface="Constantia" panose="02030602050306030303" pitchFamily="18" charset="0"/>
              </a:rPr>
              <a:t>      1.2 million</a:t>
            </a:r>
          </a:p>
          <a:p>
            <a:pPr eaLnBrk="1" hangingPunct="1"/>
            <a:r>
              <a:rPr lang="en-US" altLang="en-US" sz="1800" dirty="0">
                <a:solidFill>
                  <a:srgbClr val="002060"/>
                </a:solidFill>
                <a:latin typeface="Constantia" panose="02030602050306030303" pitchFamily="18" charset="0"/>
              </a:rPr>
              <a:t>Project Manager for Planning, Environmental Clearances, Preliminary &amp; Final Design and Construction Inspection</a:t>
            </a:r>
          </a:p>
          <a:p>
            <a:pPr eaLnBrk="1" hangingPunct="1"/>
            <a:r>
              <a:rPr lang="en-US" altLang="en-US" sz="1800" dirty="0">
                <a:solidFill>
                  <a:srgbClr val="666666"/>
                </a:solidFill>
                <a:latin typeface="Constantia" panose="02030602050306030303" pitchFamily="18"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EEE8E608-B7B4-E2BE-89AA-A527CB59D855}"/>
              </a:ext>
            </a:extLst>
          </p:cNvPr>
          <p:cNvSpPr/>
          <p:nvPr/>
        </p:nvSpPr>
        <p:spPr>
          <a:xfrm>
            <a:off x="304800" y="4267200"/>
            <a:ext cx="4953000" cy="1143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6867" name="Title 1">
            <a:extLst>
              <a:ext uri="{FF2B5EF4-FFF2-40B4-BE49-F238E27FC236}">
                <a16:creationId xmlns:a16="http://schemas.microsoft.com/office/drawing/2014/main" id="{3D1BE62B-D074-C8F6-96AA-C6AE3AEEC621}"/>
              </a:ext>
            </a:extLst>
          </p:cNvPr>
          <p:cNvSpPr>
            <a:spLocks noGrp="1"/>
          </p:cNvSpPr>
          <p:nvPr>
            <p:ph type="title"/>
          </p:nvPr>
        </p:nvSpPr>
        <p:spPr>
          <a:xfrm>
            <a:off x="457200" y="0"/>
            <a:ext cx="8229600" cy="1295400"/>
          </a:xfrm>
        </p:spPr>
        <p:txBody>
          <a:bodyPr/>
          <a:lstStyle/>
          <a:p>
            <a:pPr eaLnBrk="1" hangingPunct="1"/>
            <a:r>
              <a:rPr lang="en-US" altLang="en-US" sz="3000" dirty="0">
                <a:solidFill>
                  <a:srgbClr val="002060"/>
                </a:solidFill>
                <a:latin typeface="Georgia" panose="02040502050405020303" pitchFamily="18" charset="0"/>
              </a:rPr>
              <a:t>Project Manager - Oil Region Alliance of Business, Industry &amp; Tourism (ORA) – </a:t>
            </a:r>
            <a:r>
              <a:rPr lang="en-US" altLang="en-US" sz="3000" dirty="0" err="1">
                <a:solidFill>
                  <a:srgbClr val="002060"/>
                </a:solidFill>
                <a:latin typeface="Georgia" panose="02040502050405020303" pitchFamily="18" charset="0"/>
              </a:rPr>
              <a:t>TriLine</a:t>
            </a:r>
            <a:r>
              <a:rPr lang="en-US" altLang="en-US" sz="3000" dirty="0">
                <a:solidFill>
                  <a:srgbClr val="002060"/>
                </a:solidFill>
                <a:latin typeface="Georgia" panose="02040502050405020303" pitchFamily="18" charset="0"/>
              </a:rPr>
              <a:t>/PBSJ</a:t>
            </a:r>
          </a:p>
        </p:txBody>
      </p:sp>
      <p:sp>
        <p:nvSpPr>
          <p:cNvPr id="36868" name="Content Placeholder 2">
            <a:extLst>
              <a:ext uri="{FF2B5EF4-FFF2-40B4-BE49-F238E27FC236}">
                <a16:creationId xmlns:a16="http://schemas.microsoft.com/office/drawing/2014/main" id="{63A83346-9878-5176-65F6-70E3B7E7D03B}"/>
              </a:ext>
            </a:extLst>
          </p:cNvPr>
          <p:cNvSpPr>
            <a:spLocks noGrp="1"/>
          </p:cNvSpPr>
          <p:nvPr>
            <p:ph sz="quarter" idx="1"/>
          </p:nvPr>
        </p:nvSpPr>
        <p:spPr>
          <a:xfrm>
            <a:off x="381000" y="1600200"/>
            <a:ext cx="5791200" cy="1066800"/>
          </a:xfrm>
        </p:spPr>
        <p:txBody>
          <a:bodyPr/>
          <a:lstStyle/>
          <a:p>
            <a:pPr eaLnBrk="1" hangingPunct="1">
              <a:buFont typeface="Wingdings" panose="05000000000000000000" pitchFamily="2" charset="2"/>
              <a:buChar char="v"/>
            </a:pPr>
            <a:r>
              <a:rPr lang="en-US" altLang="en-US" sz="1600">
                <a:solidFill>
                  <a:srgbClr val="002060"/>
                </a:solidFill>
                <a:latin typeface="Georgia" panose="02040502050405020303" pitchFamily="18" charset="0"/>
              </a:rPr>
              <a:t>Trail Utilization Study: Socio-Economic Impact Analysis of the trail systems within the Oil Heritage Region </a:t>
            </a:r>
          </a:p>
          <a:p>
            <a:pPr eaLnBrk="1" hangingPunct="1">
              <a:buFont typeface="Wingdings" panose="05000000000000000000" pitchFamily="2" charset="2"/>
              <a:buChar char="v"/>
            </a:pPr>
            <a:r>
              <a:rPr lang="en-US" altLang="en-US" sz="1600">
                <a:solidFill>
                  <a:srgbClr val="002060"/>
                </a:solidFill>
                <a:latin typeface="Georgia" panose="02040502050405020303" pitchFamily="18" charset="0"/>
              </a:rPr>
              <a:t>http://www.avta-trails.org/AVTA-Study-2006.html</a:t>
            </a:r>
          </a:p>
          <a:p>
            <a:pPr eaLnBrk="1" hangingPunct="1">
              <a:buFont typeface="Wingdings" panose="05000000000000000000" pitchFamily="2" charset="2"/>
              <a:buChar char="v"/>
            </a:pPr>
            <a:endParaRPr lang="en-US" altLang="en-US" sz="2000">
              <a:solidFill>
                <a:srgbClr val="002060"/>
              </a:solidFill>
            </a:endParaRPr>
          </a:p>
        </p:txBody>
      </p:sp>
      <p:sp>
        <p:nvSpPr>
          <p:cNvPr id="36869" name="Rectangle 7">
            <a:extLst>
              <a:ext uri="{FF2B5EF4-FFF2-40B4-BE49-F238E27FC236}">
                <a16:creationId xmlns:a16="http://schemas.microsoft.com/office/drawing/2014/main" id="{8F01F7D0-730D-2D90-1F5D-1BD029EF866E}"/>
              </a:ext>
            </a:extLst>
          </p:cNvPr>
          <p:cNvSpPr>
            <a:spLocks noChangeArrowheads="1"/>
          </p:cNvSpPr>
          <p:nvPr/>
        </p:nvSpPr>
        <p:spPr bwMode="auto">
          <a:xfrm>
            <a:off x="381000" y="4303713"/>
            <a:ext cx="5791200" cy="2739211"/>
          </a:xfrm>
          <a:prstGeom prst="rect">
            <a:avLst/>
          </a:prstGeom>
          <a:noFill/>
          <a:ln>
            <a:noFill/>
          </a:ln>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defRPr/>
            </a:pPr>
            <a:r>
              <a:rPr lang="en-US" altLang="en-US" sz="2000" b="1" dirty="0">
                <a:solidFill>
                  <a:srgbClr val="002060"/>
                </a:solidFill>
                <a:latin typeface="Constantia" panose="02030602050306030303" pitchFamily="18" charset="0"/>
              </a:rPr>
              <a:t>Client:     </a:t>
            </a:r>
            <a:r>
              <a:rPr lang="en-US" altLang="en-US" sz="2000" dirty="0">
                <a:solidFill>
                  <a:srgbClr val="002060"/>
                </a:solidFill>
                <a:latin typeface="Constantia" panose="02030602050306030303" pitchFamily="18" charset="0"/>
              </a:rPr>
              <a:t>ORA &amp; AVTA </a:t>
            </a:r>
          </a:p>
          <a:p>
            <a:pPr eaLnBrk="1" hangingPunct="1">
              <a:defRPr/>
            </a:pPr>
            <a:r>
              <a:rPr lang="en-US" altLang="en-US" sz="2000" b="1" dirty="0">
                <a:solidFill>
                  <a:srgbClr val="002060"/>
                </a:solidFill>
                <a:latin typeface="Constantia" panose="02030602050306030303" pitchFamily="18" charset="0"/>
              </a:rPr>
              <a:t>Funding:     </a:t>
            </a:r>
            <a:r>
              <a:rPr lang="en-US" altLang="en-US" sz="2000" dirty="0">
                <a:solidFill>
                  <a:srgbClr val="002060"/>
                </a:solidFill>
                <a:latin typeface="Constantia" panose="02030602050306030303" pitchFamily="18" charset="0"/>
              </a:rPr>
              <a:t>PADCNR &amp; AVTA</a:t>
            </a:r>
          </a:p>
          <a:p>
            <a:pPr eaLnBrk="1" hangingPunct="1">
              <a:defRPr/>
            </a:pPr>
            <a:r>
              <a:rPr lang="en-US" altLang="en-US" sz="2000" b="1" dirty="0">
                <a:solidFill>
                  <a:srgbClr val="002060"/>
                </a:solidFill>
                <a:latin typeface="Constantia" panose="02030602050306030303" pitchFamily="18" charset="0"/>
              </a:rPr>
              <a:t>Fee:</a:t>
            </a:r>
            <a:r>
              <a:rPr lang="en-US" altLang="en-US" sz="2000" dirty="0">
                <a:solidFill>
                  <a:srgbClr val="002060"/>
                </a:solidFill>
                <a:latin typeface="Constantia" panose="02030602050306030303" pitchFamily="18" charset="0"/>
              </a:rPr>
              <a:t>     $62,000</a:t>
            </a:r>
          </a:p>
          <a:p>
            <a:pPr eaLnBrk="1" hangingPunct="1">
              <a:defRPr/>
            </a:pPr>
            <a:endParaRPr lang="en-US" altLang="en-US" sz="2000" dirty="0">
              <a:solidFill>
                <a:srgbClr val="002060"/>
              </a:solidFill>
              <a:latin typeface="Constantia" panose="02030602050306030303" pitchFamily="18" charset="0"/>
            </a:endParaRPr>
          </a:p>
          <a:p>
            <a:pPr algn="just" eaLnBrk="1" hangingPunct="1">
              <a:defRPr/>
            </a:pPr>
            <a:r>
              <a:rPr lang="en-US" altLang="en-US" sz="1400" dirty="0">
                <a:solidFill>
                  <a:schemeClr val="bg2"/>
                </a:solidFill>
                <a:highlight>
                  <a:srgbClr val="000080"/>
                </a:highlight>
                <a:latin typeface="Georgia" panose="02040502050405020303" pitchFamily="18" charset="0"/>
              </a:rPr>
              <a:t>Financed in part by a Pennsylvania Heritage Areas Program Grant from the PA </a:t>
            </a:r>
            <a:r>
              <a:rPr lang="en-US" altLang="en-US" sz="1600" dirty="0">
                <a:solidFill>
                  <a:schemeClr val="bg2"/>
                </a:solidFill>
                <a:highlight>
                  <a:srgbClr val="000080"/>
                </a:highlight>
                <a:latin typeface="Georgia" panose="02040502050405020303" pitchFamily="18" charset="0"/>
              </a:rPr>
              <a:t>Department</a:t>
            </a:r>
            <a:r>
              <a:rPr lang="en-US" altLang="en-US" sz="1400" dirty="0">
                <a:solidFill>
                  <a:schemeClr val="bg2"/>
                </a:solidFill>
                <a:highlight>
                  <a:srgbClr val="000080"/>
                </a:highlight>
                <a:latin typeface="Georgia" panose="02040502050405020303" pitchFamily="18" charset="0"/>
              </a:rPr>
              <a:t> of Conservation and Natural Resources, Bureau of Recreation and Conservation, via the Oil Region Alliance of Business, Industry, and Tourism (ORA). Matching funds were provided courtesy of the Allegheny Valley Trails Association (AVTA).</a:t>
            </a:r>
          </a:p>
          <a:p>
            <a:pPr eaLnBrk="1" hangingPunct="1">
              <a:defRPr/>
            </a:pPr>
            <a:endParaRPr lang="en-US" altLang="en-US" sz="2000" dirty="0">
              <a:solidFill>
                <a:srgbClr val="002060"/>
              </a:solidFill>
              <a:latin typeface="Constantia" panose="02030602050306030303" pitchFamily="18" charset="0"/>
            </a:endParaRPr>
          </a:p>
        </p:txBody>
      </p:sp>
      <p:pic>
        <p:nvPicPr>
          <p:cNvPr id="36870" name="Picture 2" descr="Thumbnail of full map">
            <a:extLst>
              <a:ext uri="{FF2B5EF4-FFF2-40B4-BE49-F238E27FC236}">
                <a16:creationId xmlns:a16="http://schemas.microsoft.com/office/drawing/2014/main" id="{A1DB412F-4BEB-BB6F-AAE0-5A51B72F8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3188" y="1524000"/>
            <a:ext cx="27305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71" name="Group 10">
            <a:extLst>
              <a:ext uri="{FF2B5EF4-FFF2-40B4-BE49-F238E27FC236}">
                <a16:creationId xmlns:a16="http://schemas.microsoft.com/office/drawing/2014/main" id="{3513D119-69EC-FAFE-73D9-F9F2560DA23D}"/>
              </a:ext>
            </a:extLst>
          </p:cNvPr>
          <p:cNvGrpSpPr>
            <a:grpSpLocks/>
          </p:cNvGrpSpPr>
          <p:nvPr/>
        </p:nvGrpSpPr>
        <p:grpSpPr bwMode="auto">
          <a:xfrm>
            <a:off x="0" y="2667000"/>
            <a:ext cx="6477000" cy="1562100"/>
            <a:chOff x="0" y="2793492"/>
            <a:chExt cx="5715000" cy="1378458"/>
          </a:xfrm>
        </p:grpSpPr>
        <p:pic>
          <p:nvPicPr>
            <p:cNvPr id="36872" name="Picture 8" descr="Rockland Tunnel by Jerry Sowden">
              <a:extLst>
                <a:ext uri="{FF2B5EF4-FFF2-40B4-BE49-F238E27FC236}">
                  <a16:creationId xmlns:a16="http://schemas.microsoft.com/office/drawing/2014/main" id="{39FDBA2A-0419-6637-823B-91811A557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93492"/>
              <a:ext cx="2057400" cy="137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4" descr="The Sandy Creek Trail">
              <a:hlinkClick r:id="rId4"/>
              <a:extLst>
                <a:ext uri="{FF2B5EF4-FFF2-40B4-BE49-F238E27FC236}">
                  <a16:creationId xmlns:a16="http://schemas.microsoft.com/office/drawing/2014/main" id="{5948D421-563D-814E-F839-D00CA1931D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819400"/>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6" descr="Belmar Bridge">
              <a:extLst>
                <a:ext uri="{FF2B5EF4-FFF2-40B4-BE49-F238E27FC236}">
                  <a16:creationId xmlns:a16="http://schemas.microsoft.com/office/drawing/2014/main" id="{8A60D1B9-DF89-9C81-9C61-44ECBB3CEE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2819400"/>
              <a:ext cx="1905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09F84679-4CD7-E6E3-F7BC-BC45CE2D9173}"/>
              </a:ext>
            </a:extLst>
          </p:cNvPr>
          <p:cNvSpPr/>
          <p:nvPr/>
        </p:nvSpPr>
        <p:spPr>
          <a:xfrm>
            <a:off x="3581400" y="1676400"/>
            <a:ext cx="4953000" cy="1752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7891" name="Title 1">
            <a:extLst>
              <a:ext uri="{FF2B5EF4-FFF2-40B4-BE49-F238E27FC236}">
                <a16:creationId xmlns:a16="http://schemas.microsoft.com/office/drawing/2014/main" id="{08062581-60B6-3C23-A328-003389CA3D25}"/>
              </a:ext>
            </a:extLst>
          </p:cNvPr>
          <p:cNvSpPr>
            <a:spLocks noGrp="1"/>
          </p:cNvSpPr>
          <p:nvPr>
            <p:ph type="title"/>
          </p:nvPr>
        </p:nvSpPr>
        <p:spPr>
          <a:xfrm>
            <a:off x="457200" y="274638"/>
            <a:ext cx="8229600" cy="868362"/>
          </a:xfrm>
        </p:spPr>
        <p:txBody>
          <a:bodyPr/>
          <a:lstStyle/>
          <a:p>
            <a:pPr eaLnBrk="1" hangingPunct="1"/>
            <a:r>
              <a:rPr lang="en-US" altLang="en-US" sz="3000" b="1" dirty="0">
                <a:solidFill>
                  <a:srgbClr val="002060"/>
                </a:solidFill>
                <a:latin typeface="Georgia" panose="02040502050405020303" pitchFamily="18" charset="0"/>
              </a:rPr>
              <a:t>Project Manager - Restoration of Pittsburgh Parks – </a:t>
            </a:r>
            <a:r>
              <a:rPr lang="en-US" altLang="en-US" sz="3000" b="1" dirty="0" err="1">
                <a:solidFill>
                  <a:srgbClr val="002060"/>
                </a:solidFill>
                <a:latin typeface="Georgia" panose="02040502050405020303" pitchFamily="18" charset="0"/>
              </a:rPr>
              <a:t>TriLine</a:t>
            </a:r>
            <a:endParaRPr lang="en-US" altLang="en-US" sz="3000" dirty="0">
              <a:latin typeface="Georgia" panose="02040502050405020303" pitchFamily="18" charset="0"/>
            </a:endParaRPr>
          </a:p>
        </p:txBody>
      </p:sp>
      <p:pic>
        <p:nvPicPr>
          <p:cNvPr id="37892" name="Content Placeholder 3" descr="Panther Hollow Trail">
            <a:extLst>
              <a:ext uri="{FF2B5EF4-FFF2-40B4-BE49-F238E27FC236}">
                <a16:creationId xmlns:a16="http://schemas.microsoft.com/office/drawing/2014/main" id="{A3AA3846-BCD8-DD4E-0DAA-29497C490CC9}"/>
              </a:ext>
            </a:extLst>
          </p:cNvPr>
          <p:cNvPicPr>
            <a:picLocks noGrp="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1524000"/>
            <a:ext cx="3200400" cy="2057400"/>
          </a:xfrm>
        </p:spPr>
      </p:pic>
      <p:sp>
        <p:nvSpPr>
          <p:cNvPr id="6" name="Rectangle 5">
            <a:extLst>
              <a:ext uri="{FF2B5EF4-FFF2-40B4-BE49-F238E27FC236}">
                <a16:creationId xmlns:a16="http://schemas.microsoft.com/office/drawing/2014/main" id="{0409ADE7-F985-3B28-1CB2-DDF6A7610047}"/>
              </a:ext>
            </a:extLst>
          </p:cNvPr>
          <p:cNvSpPr/>
          <p:nvPr/>
        </p:nvSpPr>
        <p:spPr>
          <a:xfrm>
            <a:off x="457200" y="3429000"/>
            <a:ext cx="8382000" cy="3632200"/>
          </a:xfrm>
          <a:prstGeom prst="rect">
            <a:avLst/>
          </a:prstGeom>
        </p:spPr>
        <p:txBody>
          <a:bodyPr>
            <a:spAutoFit/>
          </a:bodyPr>
          <a:lstStyle/>
          <a:p>
            <a:pPr eaLnBrk="1" fontAlgn="auto" hangingPunct="1">
              <a:spcBef>
                <a:spcPts val="0"/>
              </a:spcBef>
              <a:spcAft>
                <a:spcPts val="0"/>
              </a:spcAft>
              <a:defRPr/>
            </a:pPr>
            <a:endParaRPr lang="en-US" sz="1800" b="1">
              <a:solidFill>
                <a:srgbClr val="002060"/>
              </a:solidFill>
              <a:latin typeface="Constantia"/>
            </a:endParaRPr>
          </a:p>
          <a:p>
            <a:pPr eaLnBrk="1" fontAlgn="auto" hangingPunct="1">
              <a:spcBef>
                <a:spcPts val="0"/>
              </a:spcBef>
              <a:spcAft>
                <a:spcPts val="0"/>
              </a:spcAft>
              <a:defRPr/>
            </a:pPr>
            <a:r>
              <a:rPr lang="en-US" sz="1400" b="1">
                <a:solidFill>
                  <a:srgbClr val="002060"/>
                </a:solidFill>
                <a:latin typeface="Georgia" panose="02040502050405020303" pitchFamily="18" charset="0"/>
              </a:rPr>
              <a:t>Funding:   </a:t>
            </a:r>
            <a:r>
              <a:rPr lang="en-US" sz="1400">
                <a:solidFill>
                  <a:srgbClr val="002060"/>
                </a:solidFill>
                <a:latin typeface="Georgia" panose="02040502050405020303" pitchFamily="18" charset="0"/>
              </a:rPr>
              <a:t>In order to access the federal funding, the Pittsburgh Parks Conservancy (PPC) raised approximately $700,000 through matching donations from the Pittsburgh community, the Pennsylvania Department of Conservation and Natural Resources, local foundations and corporations.</a:t>
            </a:r>
          </a:p>
          <a:p>
            <a:pPr eaLnBrk="1" fontAlgn="auto" hangingPunct="1">
              <a:spcBef>
                <a:spcPts val="0"/>
              </a:spcBef>
              <a:spcAft>
                <a:spcPts val="0"/>
              </a:spcAft>
              <a:defRPr/>
            </a:pPr>
            <a:endParaRPr lang="en-US" sz="1400">
              <a:solidFill>
                <a:srgbClr val="002060"/>
              </a:solidFill>
              <a:latin typeface="Georgia" panose="02040502050405020303" pitchFamily="18" charset="0"/>
            </a:endParaRPr>
          </a:p>
          <a:p>
            <a:pPr eaLnBrk="1" fontAlgn="auto" hangingPunct="1">
              <a:spcBef>
                <a:spcPts val="0"/>
              </a:spcBef>
              <a:spcAft>
                <a:spcPts val="0"/>
              </a:spcAft>
              <a:defRPr/>
            </a:pPr>
            <a:r>
              <a:rPr lang="en-US" sz="1400">
                <a:solidFill>
                  <a:srgbClr val="002060"/>
                </a:solidFill>
                <a:latin typeface="Georgia" panose="02040502050405020303" pitchFamily="18" charset="0"/>
              </a:rPr>
              <a:t>In addition to 6 miles of new trails, the project included:</a:t>
            </a:r>
          </a:p>
          <a:p>
            <a:pPr marL="171450" indent="-171450" eaLnBrk="1" fontAlgn="auto" hangingPunct="1">
              <a:spcBef>
                <a:spcPts val="0"/>
              </a:spcBef>
              <a:spcAft>
                <a:spcPts val="0"/>
              </a:spcAft>
              <a:buFont typeface="Arial" panose="020B0604020202020204" pitchFamily="34" charset="0"/>
              <a:buChar char="•"/>
              <a:defRPr/>
            </a:pPr>
            <a:r>
              <a:rPr lang="en-US" sz="1400">
                <a:solidFill>
                  <a:srgbClr val="002060"/>
                </a:solidFill>
                <a:latin typeface="Georgia" panose="02040502050405020303" pitchFamily="18" charset="0"/>
              </a:rPr>
              <a:t>Connecting broken trail segments, including rebuilding several stone bridges</a:t>
            </a:r>
          </a:p>
          <a:p>
            <a:pPr marL="171450" indent="-171450" eaLnBrk="1" fontAlgn="auto" hangingPunct="1">
              <a:spcBef>
                <a:spcPts val="0"/>
              </a:spcBef>
              <a:spcAft>
                <a:spcPts val="0"/>
              </a:spcAft>
              <a:buFont typeface="Arial" panose="020B0604020202020204" pitchFamily="34" charset="0"/>
              <a:buChar char="•"/>
              <a:defRPr/>
            </a:pPr>
            <a:r>
              <a:rPr lang="en-US" sz="1400">
                <a:solidFill>
                  <a:srgbClr val="002060"/>
                </a:solidFill>
                <a:latin typeface="Georgia" panose="02040502050405020303" pitchFamily="18" charset="0"/>
              </a:rPr>
              <a:t>Trail surfaces were repaired while stormwater inlets and drainage pipes were cleaned, repaired or replaced</a:t>
            </a:r>
          </a:p>
          <a:p>
            <a:pPr marL="171450" indent="-171450" eaLnBrk="1" fontAlgn="auto" hangingPunct="1">
              <a:spcBef>
                <a:spcPts val="0"/>
              </a:spcBef>
              <a:spcAft>
                <a:spcPts val="0"/>
              </a:spcAft>
              <a:buFont typeface="Arial" panose="020B0604020202020204" pitchFamily="34" charset="0"/>
              <a:buChar char="•"/>
              <a:defRPr/>
            </a:pPr>
            <a:r>
              <a:rPr lang="en-US" sz="1400">
                <a:solidFill>
                  <a:srgbClr val="002060"/>
                </a:solidFill>
                <a:latin typeface="Georgia" panose="02040502050405020303" pitchFamily="18" charset="0"/>
              </a:rPr>
              <a:t>Water gardens, wetland, and infiltration were used to control runoff</a:t>
            </a:r>
          </a:p>
          <a:p>
            <a:pPr marL="171450" indent="-171450" eaLnBrk="1" fontAlgn="auto" hangingPunct="1">
              <a:spcBef>
                <a:spcPts val="0"/>
              </a:spcBef>
              <a:spcAft>
                <a:spcPts val="0"/>
              </a:spcAft>
              <a:buFont typeface="Arial" panose="020B0604020202020204" pitchFamily="34" charset="0"/>
              <a:buChar char="•"/>
              <a:defRPr/>
            </a:pPr>
            <a:r>
              <a:rPr lang="en-US" sz="1400">
                <a:solidFill>
                  <a:srgbClr val="002060"/>
                </a:solidFill>
                <a:latin typeface="Georgia" panose="02040502050405020303" pitchFamily="18" charset="0"/>
              </a:rPr>
              <a:t>In addition to directional signs, new interpretive signs provide information about park history, wildlife, and restoration projects that have improved the parks.</a:t>
            </a:r>
          </a:p>
          <a:p>
            <a:pPr marL="171450" indent="-171450" eaLnBrk="1" fontAlgn="auto" hangingPunct="1">
              <a:spcBef>
                <a:spcPts val="0"/>
              </a:spcBef>
              <a:spcAft>
                <a:spcPts val="0"/>
              </a:spcAft>
              <a:buFont typeface="Arial" panose="020B0604020202020204" pitchFamily="34" charset="0"/>
              <a:buChar char="•"/>
              <a:defRPr/>
            </a:pPr>
            <a:r>
              <a:rPr lang="en-US" sz="1400">
                <a:solidFill>
                  <a:srgbClr val="002060"/>
                </a:solidFill>
                <a:latin typeface="Georgia" panose="02040502050405020303" pitchFamily="18" charset="0"/>
              </a:rPr>
              <a:t>Restoration of historical Work Progress Administration (WPA) era projects (walls, bridges, steps)</a:t>
            </a:r>
          </a:p>
          <a:p>
            <a:pPr marL="171450" indent="-171450" eaLnBrk="1" fontAlgn="auto" hangingPunct="1">
              <a:spcBef>
                <a:spcPts val="0"/>
              </a:spcBef>
              <a:spcAft>
                <a:spcPts val="0"/>
              </a:spcAft>
              <a:buFont typeface="Arial" panose="020B0604020202020204" pitchFamily="34" charset="0"/>
              <a:buChar char="•"/>
              <a:defRPr/>
            </a:pPr>
            <a:r>
              <a:rPr lang="en-US" sz="1400">
                <a:solidFill>
                  <a:srgbClr val="002060"/>
                </a:solidFill>
                <a:latin typeface="Georgia" panose="02040502050405020303" pitchFamily="18" charset="0"/>
              </a:rPr>
              <a:t>Coordination with Pittsburgh Historic Landmarks, USACE, PADEP</a:t>
            </a:r>
          </a:p>
          <a:p>
            <a:pPr eaLnBrk="1" fontAlgn="auto" hangingPunct="1">
              <a:spcBef>
                <a:spcPts val="0"/>
              </a:spcBef>
              <a:spcAft>
                <a:spcPts val="0"/>
              </a:spcAft>
              <a:defRPr/>
            </a:pPr>
            <a:endParaRPr lang="en-US" sz="1200">
              <a:solidFill>
                <a:srgbClr val="002060"/>
              </a:solidFill>
              <a:latin typeface="Constantia"/>
            </a:endParaRPr>
          </a:p>
          <a:p>
            <a:pPr eaLnBrk="1" fontAlgn="auto" hangingPunct="1">
              <a:spcBef>
                <a:spcPts val="0"/>
              </a:spcBef>
              <a:spcAft>
                <a:spcPts val="0"/>
              </a:spcAft>
              <a:defRPr/>
            </a:pPr>
            <a:r>
              <a:rPr lang="en-US" sz="1800">
                <a:solidFill>
                  <a:srgbClr val="CC9900"/>
                </a:solidFill>
                <a:latin typeface="Constantia"/>
              </a:rPr>
              <a:t>		</a:t>
            </a:r>
          </a:p>
        </p:txBody>
      </p:sp>
      <p:sp>
        <p:nvSpPr>
          <p:cNvPr id="37894" name="TextBox 4">
            <a:extLst>
              <a:ext uri="{FF2B5EF4-FFF2-40B4-BE49-F238E27FC236}">
                <a16:creationId xmlns:a16="http://schemas.microsoft.com/office/drawing/2014/main" id="{B34C9DC4-D0D9-EA8D-B268-783A223C9D58}"/>
              </a:ext>
            </a:extLst>
          </p:cNvPr>
          <p:cNvSpPr txBox="1">
            <a:spLocks noChangeArrowheads="1"/>
          </p:cNvSpPr>
          <p:nvPr/>
        </p:nvSpPr>
        <p:spPr bwMode="auto">
          <a:xfrm>
            <a:off x="3886200" y="1828800"/>
            <a:ext cx="472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r>
              <a:rPr lang="en-US" altLang="en-US" sz="1400" b="1">
                <a:solidFill>
                  <a:srgbClr val="002060"/>
                </a:solidFill>
                <a:latin typeface="Constantia" panose="02030602050306030303" pitchFamily="18" charset="0"/>
              </a:rPr>
              <a:t>Client:    </a:t>
            </a:r>
            <a:r>
              <a:rPr lang="en-US" altLang="en-US" sz="1400">
                <a:solidFill>
                  <a:srgbClr val="002060"/>
                </a:solidFill>
                <a:latin typeface="Constantia" panose="02030602050306030303" pitchFamily="18" charset="0"/>
              </a:rPr>
              <a:t>Pittsburgh Parks Conservancy  (2008-2010)</a:t>
            </a:r>
          </a:p>
          <a:p>
            <a:pPr eaLnBrk="1" hangingPunct="1"/>
            <a:r>
              <a:rPr lang="en-US" altLang="en-US" sz="1400" b="1">
                <a:solidFill>
                  <a:srgbClr val="002060"/>
                </a:solidFill>
                <a:latin typeface="Constantia" panose="02030602050306030303" pitchFamily="18" charset="0"/>
              </a:rPr>
              <a:t>Total Project Cost</a:t>
            </a:r>
            <a:r>
              <a:rPr lang="en-US" altLang="en-US" sz="1400">
                <a:solidFill>
                  <a:srgbClr val="002060"/>
                </a:solidFill>
                <a:latin typeface="Constantia" panose="02030602050306030303" pitchFamily="18" charset="0"/>
              </a:rPr>
              <a:t>: $3.8 million</a:t>
            </a:r>
          </a:p>
          <a:p>
            <a:pPr eaLnBrk="1" hangingPunct="1"/>
            <a:r>
              <a:rPr lang="en-US" altLang="en-US" sz="1400" b="1">
                <a:solidFill>
                  <a:srgbClr val="002060"/>
                </a:solidFill>
                <a:latin typeface="Constantia" panose="02030602050306030303" pitchFamily="18" charset="0"/>
              </a:rPr>
              <a:t>Design Fees</a:t>
            </a:r>
            <a:r>
              <a:rPr lang="en-US" altLang="en-US" sz="1400">
                <a:solidFill>
                  <a:srgbClr val="002060"/>
                </a:solidFill>
                <a:latin typeface="Constantia" panose="02030602050306030303" pitchFamily="18" charset="0"/>
              </a:rPr>
              <a:t>: $380,000</a:t>
            </a:r>
          </a:p>
          <a:p>
            <a:pPr eaLnBrk="1" hangingPunct="1"/>
            <a:r>
              <a:rPr lang="en-US" altLang="en-US" sz="1400">
                <a:solidFill>
                  <a:srgbClr val="002060"/>
                </a:solidFill>
                <a:latin typeface="Constantia" panose="02030602050306030303" pitchFamily="18" charset="0"/>
              </a:rPr>
              <a:t>Improved 6 miles of trails throughout the City of Pittsburgh’s four regional parks (Schenley, Highland, Riverview, and Frick. </a:t>
            </a:r>
            <a:endParaRPr lang="en-US" altLang="en-US" sz="1400">
              <a:solidFill>
                <a:srgbClr val="CC9900"/>
              </a:solidFill>
              <a:latin typeface="Constantia" panose="02030602050306030303"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ame Side Corner Rectangle 13">
            <a:extLst>
              <a:ext uri="{FF2B5EF4-FFF2-40B4-BE49-F238E27FC236}">
                <a16:creationId xmlns:a16="http://schemas.microsoft.com/office/drawing/2014/main" id="{6A503A72-50B9-FEB4-9E28-108BE0E326C5}"/>
              </a:ext>
            </a:extLst>
          </p:cNvPr>
          <p:cNvSpPr/>
          <p:nvPr/>
        </p:nvSpPr>
        <p:spPr>
          <a:xfrm rot="16200000">
            <a:off x="3924300" y="495300"/>
            <a:ext cx="609600" cy="3886200"/>
          </a:xfrm>
          <a:prstGeom prst="round2Same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8915" name="Title 1">
            <a:extLst>
              <a:ext uri="{FF2B5EF4-FFF2-40B4-BE49-F238E27FC236}">
                <a16:creationId xmlns:a16="http://schemas.microsoft.com/office/drawing/2014/main" id="{D3F20D46-1F8C-F531-8AD2-6F44871B0EA5}"/>
              </a:ext>
            </a:extLst>
          </p:cNvPr>
          <p:cNvSpPr>
            <a:spLocks noGrp="1"/>
          </p:cNvSpPr>
          <p:nvPr>
            <p:ph type="title"/>
          </p:nvPr>
        </p:nvSpPr>
        <p:spPr>
          <a:xfrm>
            <a:off x="457200" y="274638"/>
            <a:ext cx="8229600" cy="944562"/>
          </a:xfrm>
        </p:spPr>
        <p:txBody>
          <a:bodyPr/>
          <a:lstStyle/>
          <a:p>
            <a:pPr eaLnBrk="1" hangingPunct="1"/>
            <a:r>
              <a:rPr lang="en-US" altLang="en-US" sz="2200">
                <a:solidFill>
                  <a:srgbClr val="002060"/>
                </a:solidFill>
                <a:latin typeface="Georgia" panose="02040502050405020303" pitchFamily="18" charset="0"/>
              </a:rPr>
              <a:t>Environmental manager for the  following significant bridge restoration projects in Pittsburgh requiring NEPA clearances</a:t>
            </a:r>
          </a:p>
        </p:txBody>
      </p:sp>
      <p:sp>
        <p:nvSpPr>
          <p:cNvPr id="38916" name="Content Placeholder 2">
            <a:extLst>
              <a:ext uri="{FF2B5EF4-FFF2-40B4-BE49-F238E27FC236}">
                <a16:creationId xmlns:a16="http://schemas.microsoft.com/office/drawing/2014/main" id="{01EA54E6-0970-199F-E259-EDF93FB8B487}"/>
              </a:ext>
            </a:extLst>
          </p:cNvPr>
          <p:cNvSpPr>
            <a:spLocks noGrp="1"/>
          </p:cNvSpPr>
          <p:nvPr>
            <p:ph sz="quarter" idx="1"/>
          </p:nvPr>
        </p:nvSpPr>
        <p:spPr>
          <a:xfrm>
            <a:off x="1752600" y="1676400"/>
            <a:ext cx="5878513" cy="1295400"/>
          </a:xfrm>
        </p:spPr>
        <p:txBody>
          <a:bodyPr/>
          <a:lstStyle/>
          <a:p>
            <a:pPr marL="0" indent="0" eaLnBrk="1" hangingPunct="1">
              <a:buFont typeface="Wingdings" panose="05000000000000000000" pitchFamily="2" charset="2"/>
              <a:buNone/>
            </a:pPr>
            <a:endParaRPr lang="en-US" altLang="en-US">
              <a:solidFill>
                <a:srgbClr val="FFFFFF"/>
              </a:solidFill>
            </a:endParaRPr>
          </a:p>
          <a:p>
            <a:pPr marL="0" indent="0" eaLnBrk="1" hangingPunct="1">
              <a:buFont typeface="Wingdings" panose="05000000000000000000" pitchFamily="2" charset="2"/>
              <a:buNone/>
            </a:pPr>
            <a:r>
              <a:rPr lang="en-US" altLang="en-US" sz="2400">
                <a:solidFill>
                  <a:srgbClr val="FFFFFF"/>
                </a:solidFill>
              </a:rPr>
              <a:t>          </a:t>
            </a:r>
            <a:r>
              <a:rPr lang="en-US" altLang="en-US" sz="2400">
                <a:solidFill>
                  <a:srgbClr val="FFFFFF"/>
                </a:solidFill>
                <a:latin typeface="Georgia" panose="02040502050405020303" pitchFamily="18" charset="0"/>
              </a:rPr>
              <a:t>Smithfield Street Bridge</a:t>
            </a:r>
          </a:p>
          <a:p>
            <a:pPr marL="0" indent="0" eaLnBrk="1" hangingPunct="1">
              <a:buFont typeface="Wingdings" panose="05000000000000000000" pitchFamily="2" charset="2"/>
              <a:buNone/>
            </a:pPr>
            <a:endParaRPr lang="en-US" altLang="en-US" sz="2400">
              <a:solidFill>
                <a:srgbClr val="FFFFFF"/>
              </a:solidFill>
            </a:endParaRPr>
          </a:p>
        </p:txBody>
      </p:sp>
      <p:pic>
        <p:nvPicPr>
          <p:cNvPr id="38917" name="Picture 3" descr="http://ts3.mm.bing.net/th?id=H.4911064395482498&amp;w=237&amp;h=172&amp;c=7&amp;rs=1&amp;pid=1.7">
            <a:hlinkClick r:id="rId2"/>
            <a:extLst>
              <a:ext uri="{FF2B5EF4-FFF2-40B4-BE49-F238E27FC236}">
                <a16:creationId xmlns:a16="http://schemas.microsoft.com/office/drawing/2014/main" id="{8A9C4A18-8B6F-8564-22A8-FE1D13884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98800"/>
            <a:ext cx="30480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4" descr="http://ts3.mm.bing.net/th?id=H.4611932852257098&amp;w=240&amp;h=179&amp;c=7&amp;rs=1&amp;pid=1.7">
            <a:hlinkClick r:id="rId4"/>
            <a:extLst>
              <a:ext uri="{FF2B5EF4-FFF2-40B4-BE49-F238E27FC236}">
                <a16:creationId xmlns:a16="http://schemas.microsoft.com/office/drawing/2014/main" id="{6C9D3C1D-3C68-A2C9-C179-AFF2BFE392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826000"/>
            <a:ext cx="304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5" descr="http://ts4.mm.bing.net/th?id=H.4694563707814475&amp;w=288&amp;h=188&amp;c=7&amp;rs=1&amp;pid=1.7">
            <a:hlinkClick r:id="rId6"/>
            <a:extLst>
              <a:ext uri="{FF2B5EF4-FFF2-40B4-BE49-F238E27FC236}">
                <a16:creationId xmlns:a16="http://schemas.microsoft.com/office/drawing/2014/main" id="{4EEE1F6E-BC39-8E4D-EE77-45953BA18F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1524000"/>
            <a:ext cx="297180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 Same Side Corner Rectangle 9">
            <a:extLst>
              <a:ext uri="{FF2B5EF4-FFF2-40B4-BE49-F238E27FC236}">
                <a16:creationId xmlns:a16="http://schemas.microsoft.com/office/drawing/2014/main" id="{3F656B4F-6697-2239-65EA-C0881AEE56FE}"/>
              </a:ext>
            </a:extLst>
          </p:cNvPr>
          <p:cNvSpPr/>
          <p:nvPr/>
        </p:nvSpPr>
        <p:spPr>
          <a:xfrm rot="5400000">
            <a:off x="4724400" y="1981200"/>
            <a:ext cx="609600" cy="3962400"/>
          </a:xfrm>
          <a:prstGeom prst="round2Same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1" name="Round Same Side Corner Rectangle 10">
            <a:extLst>
              <a:ext uri="{FF2B5EF4-FFF2-40B4-BE49-F238E27FC236}">
                <a16:creationId xmlns:a16="http://schemas.microsoft.com/office/drawing/2014/main" id="{16C244C8-049A-DD44-CBC9-A7303685DD9E}"/>
              </a:ext>
            </a:extLst>
          </p:cNvPr>
          <p:cNvSpPr/>
          <p:nvPr/>
        </p:nvSpPr>
        <p:spPr>
          <a:xfrm rot="16200000">
            <a:off x="3621087" y="4037013"/>
            <a:ext cx="720725" cy="4229100"/>
          </a:xfrm>
          <a:prstGeom prst="round2Same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8922" name="Rectangle 11">
            <a:extLst>
              <a:ext uri="{FF2B5EF4-FFF2-40B4-BE49-F238E27FC236}">
                <a16:creationId xmlns:a16="http://schemas.microsoft.com/office/drawing/2014/main" id="{DC8C2477-E038-0466-A595-DD01DD577F58}"/>
              </a:ext>
            </a:extLst>
          </p:cNvPr>
          <p:cNvSpPr>
            <a:spLocks noChangeArrowheads="1"/>
          </p:cNvSpPr>
          <p:nvPr/>
        </p:nvSpPr>
        <p:spPr bwMode="auto">
          <a:xfrm>
            <a:off x="3200400" y="3733800"/>
            <a:ext cx="426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r>
              <a:rPr lang="en-US" altLang="en-US" sz="2400">
                <a:solidFill>
                  <a:srgbClr val="FFFFFF"/>
                </a:solidFill>
                <a:latin typeface="Georgia" panose="02040502050405020303" pitchFamily="18" charset="0"/>
              </a:rPr>
              <a:t>South Tenth Street Bridge</a:t>
            </a:r>
          </a:p>
        </p:txBody>
      </p:sp>
      <p:sp>
        <p:nvSpPr>
          <p:cNvPr id="38923" name="TextBox 12">
            <a:extLst>
              <a:ext uri="{FF2B5EF4-FFF2-40B4-BE49-F238E27FC236}">
                <a16:creationId xmlns:a16="http://schemas.microsoft.com/office/drawing/2014/main" id="{3BCD813A-9EB1-66D1-960D-54896C724C21}"/>
              </a:ext>
            </a:extLst>
          </p:cNvPr>
          <p:cNvSpPr txBox="1">
            <a:spLocks noChangeArrowheads="1"/>
          </p:cNvSpPr>
          <p:nvPr/>
        </p:nvSpPr>
        <p:spPr bwMode="auto">
          <a:xfrm>
            <a:off x="2152650" y="5791200"/>
            <a:ext cx="4019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r>
              <a:rPr lang="en-US" altLang="en-US" sz="2400">
                <a:solidFill>
                  <a:srgbClr val="FFFFFF"/>
                </a:solidFill>
                <a:latin typeface="Georgia" panose="02040502050405020303" pitchFamily="18" charset="0"/>
              </a:rPr>
              <a:t>Fort Pitt Bridge &amp; Tunnel Restoration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6" descr="http://www.lrkimball.com/images/project-portal/thorn-run/thorn-run.jpg">
            <a:extLst>
              <a:ext uri="{FF2B5EF4-FFF2-40B4-BE49-F238E27FC236}">
                <a16:creationId xmlns:a16="http://schemas.microsoft.com/office/drawing/2014/main" id="{38338B9E-81E1-A581-B0B4-1EDB77CDED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738" y="1524000"/>
            <a:ext cx="3548062"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32F031C-B9E5-467D-B7D3-8883E8FBB8D7}"/>
              </a:ext>
            </a:extLst>
          </p:cNvPr>
          <p:cNvSpPr>
            <a:spLocks noGrp="1"/>
          </p:cNvSpPr>
          <p:nvPr>
            <p:ph type="title"/>
          </p:nvPr>
        </p:nvSpPr>
        <p:spPr>
          <a:xfrm>
            <a:off x="457200" y="274638"/>
            <a:ext cx="8229600" cy="944562"/>
          </a:xfrm>
        </p:spPr>
        <p:txBody>
          <a:bodyPr>
            <a:normAutofit fontScale="90000"/>
          </a:bodyPr>
          <a:lstStyle/>
          <a:p>
            <a:pPr eaLnBrk="1" fontAlgn="auto" hangingPunct="1">
              <a:spcAft>
                <a:spcPts val="0"/>
              </a:spcAft>
              <a:defRPr/>
            </a:pPr>
            <a:r>
              <a:rPr lang="en-US" sz="2200">
                <a:solidFill>
                  <a:srgbClr val="002060"/>
                </a:solidFill>
                <a:latin typeface="Georgia" panose="02040502050405020303" pitchFamily="18" charset="0"/>
              </a:rPr>
              <a:t>Transportation – Environmental manager for significant improvements to Business I-376 (Business Route 60 &amp; Beaver Valley Expressway) </a:t>
            </a:r>
          </a:p>
        </p:txBody>
      </p:sp>
      <p:sp>
        <p:nvSpPr>
          <p:cNvPr id="39943" name="Content Placeholder 4">
            <a:extLst>
              <a:ext uri="{FF2B5EF4-FFF2-40B4-BE49-F238E27FC236}">
                <a16:creationId xmlns:a16="http://schemas.microsoft.com/office/drawing/2014/main" id="{AAF71067-DF82-8E5E-CEF6-56B78D7F4A08}"/>
              </a:ext>
            </a:extLst>
          </p:cNvPr>
          <p:cNvSpPr>
            <a:spLocks noGrp="1"/>
          </p:cNvSpPr>
          <p:nvPr>
            <p:ph sz="quarter" idx="1"/>
          </p:nvPr>
        </p:nvSpPr>
        <p:spPr>
          <a:xfrm>
            <a:off x="914400" y="2286000"/>
            <a:ext cx="2514600" cy="457200"/>
          </a:xfrm>
        </p:spPr>
        <p:txBody>
          <a:bodyPr/>
          <a:lstStyle/>
          <a:p>
            <a:pPr marL="0" indent="0" eaLnBrk="1" hangingPunct="1">
              <a:buFont typeface="Wingdings" panose="05000000000000000000" pitchFamily="2" charset="2"/>
              <a:buNone/>
            </a:pPr>
            <a:endParaRPr lang="en-US" altLang="en-US" sz="1800" dirty="0">
              <a:solidFill>
                <a:srgbClr val="002060"/>
              </a:solidFill>
            </a:endParaRPr>
          </a:p>
          <a:p>
            <a:pPr marL="0" indent="0" eaLnBrk="1" hangingPunct="1">
              <a:buFont typeface="Wingdings" panose="05000000000000000000" pitchFamily="2" charset="2"/>
              <a:buNone/>
            </a:pPr>
            <a:endParaRPr lang="en-US" altLang="en-US" sz="1800" dirty="0">
              <a:solidFill>
                <a:srgbClr val="002060"/>
              </a:solidFill>
            </a:endParaRPr>
          </a:p>
        </p:txBody>
      </p:sp>
      <p:pic>
        <p:nvPicPr>
          <p:cNvPr id="39945" name="Picture 2" descr="C:\Users\JTCONROY\Documents\Cargo.png">
            <a:extLst>
              <a:ext uri="{FF2B5EF4-FFF2-40B4-BE49-F238E27FC236}">
                <a16:creationId xmlns:a16="http://schemas.microsoft.com/office/drawing/2014/main" id="{D1DB77DA-FD19-1624-A295-835636F3D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62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2" descr="C:\Users\JTCONROY\Documents\Ewing.jpg">
            <a:extLst>
              <a:ext uri="{FF2B5EF4-FFF2-40B4-BE49-F238E27FC236}">
                <a16:creationId xmlns:a16="http://schemas.microsoft.com/office/drawing/2014/main" id="{6FA4A60E-0C45-56F4-AEDB-A4235C731F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8025" y="4015581"/>
            <a:ext cx="33559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8" name="TextBox 7">
            <a:extLst>
              <a:ext uri="{FF2B5EF4-FFF2-40B4-BE49-F238E27FC236}">
                <a16:creationId xmlns:a16="http://schemas.microsoft.com/office/drawing/2014/main" id="{E5F04AFB-B5C0-A156-1D79-7185DCD261E2}"/>
              </a:ext>
            </a:extLst>
          </p:cNvPr>
          <p:cNvSpPr txBox="1">
            <a:spLocks noChangeArrowheads="1"/>
          </p:cNvSpPr>
          <p:nvPr/>
        </p:nvSpPr>
        <p:spPr bwMode="auto">
          <a:xfrm>
            <a:off x="3579813" y="3987579"/>
            <a:ext cx="228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r>
              <a:rPr lang="en-US" altLang="en-US" sz="1600" dirty="0">
                <a:solidFill>
                  <a:srgbClr val="002060"/>
                </a:solidFill>
                <a:latin typeface="Constantia" panose="02030602050306030303" pitchFamily="18" charset="0"/>
              </a:rPr>
              <a:t>Ewing Interchange NEPA FEIS Revaluation</a:t>
            </a:r>
          </a:p>
        </p:txBody>
      </p:sp>
      <p:sp>
        <p:nvSpPr>
          <p:cNvPr id="3" name="TextBox 2">
            <a:extLst>
              <a:ext uri="{FF2B5EF4-FFF2-40B4-BE49-F238E27FC236}">
                <a16:creationId xmlns:a16="http://schemas.microsoft.com/office/drawing/2014/main" id="{97A16AB7-43F2-F9C6-0685-42FCFC08909D}"/>
              </a:ext>
            </a:extLst>
          </p:cNvPr>
          <p:cNvSpPr txBox="1"/>
          <p:nvPr/>
        </p:nvSpPr>
        <p:spPr>
          <a:xfrm>
            <a:off x="6781800" y="1828800"/>
            <a:ext cx="2209800" cy="1077218"/>
          </a:xfrm>
          <a:prstGeom prst="rect">
            <a:avLst/>
          </a:prstGeom>
          <a:noFill/>
        </p:spPr>
        <p:txBody>
          <a:bodyPr wrap="square" rtlCol="0">
            <a:spAutoFit/>
          </a:bodyPr>
          <a:lstStyle/>
          <a:p>
            <a:endParaRPr lang="en-US" sz="1600" dirty="0">
              <a:solidFill>
                <a:srgbClr val="002060"/>
              </a:solidFill>
            </a:endParaRPr>
          </a:p>
          <a:p>
            <a:r>
              <a:rPr lang="en-US" sz="1600" dirty="0">
                <a:solidFill>
                  <a:srgbClr val="002060"/>
                </a:solidFill>
              </a:rPr>
              <a:t>Thorn Run Interchange</a:t>
            </a:r>
          </a:p>
          <a:p>
            <a:r>
              <a:rPr lang="en-US" sz="1600" dirty="0">
                <a:solidFill>
                  <a:srgbClr val="002060"/>
                </a:solidFill>
              </a:rPr>
              <a:t>NEPA Environmental Assessment (EA)</a:t>
            </a:r>
          </a:p>
        </p:txBody>
      </p:sp>
      <p:sp>
        <p:nvSpPr>
          <p:cNvPr id="4" name="TextBox 3">
            <a:extLst>
              <a:ext uri="{FF2B5EF4-FFF2-40B4-BE49-F238E27FC236}">
                <a16:creationId xmlns:a16="http://schemas.microsoft.com/office/drawing/2014/main" id="{CA357C2C-5D0C-A0F0-BFFD-E824BB91A3C2}"/>
              </a:ext>
            </a:extLst>
          </p:cNvPr>
          <p:cNvSpPr txBox="1"/>
          <p:nvPr/>
        </p:nvSpPr>
        <p:spPr>
          <a:xfrm>
            <a:off x="2971800" y="4826168"/>
            <a:ext cx="2208212" cy="1077218"/>
          </a:xfrm>
          <a:prstGeom prst="rect">
            <a:avLst/>
          </a:prstGeom>
          <a:noFill/>
        </p:spPr>
        <p:txBody>
          <a:bodyPr wrap="square" rtlCol="0">
            <a:spAutoFit/>
          </a:bodyPr>
          <a:lstStyle/>
          <a:p>
            <a:r>
              <a:rPr lang="en-US" sz="1600" dirty="0">
                <a:solidFill>
                  <a:srgbClr val="002060"/>
                </a:solidFill>
              </a:rPr>
              <a:t>Cargo Interchange</a:t>
            </a:r>
          </a:p>
          <a:p>
            <a:r>
              <a:rPr lang="en-US" sz="1600" dirty="0">
                <a:solidFill>
                  <a:srgbClr val="002060"/>
                </a:solidFill>
              </a:rPr>
              <a:t>NEPA Categorical Exclusion Evaluation (CEE)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56B02C53-8609-29EC-A126-99F066B52BC5}"/>
              </a:ext>
            </a:extLst>
          </p:cNvPr>
          <p:cNvSpPr>
            <a:spLocks noGrp="1"/>
          </p:cNvSpPr>
          <p:nvPr>
            <p:ph type="title"/>
          </p:nvPr>
        </p:nvSpPr>
        <p:spPr>
          <a:xfrm>
            <a:off x="612775" y="228600"/>
            <a:ext cx="8153400" cy="990600"/>
          </a:xfrm>
        </p:spPr>
        <p:txBody>
          <a:bodyPr/>
          <a:lstStyle/>
          <a:p>
            <a:r>
              <a:rPr lang="en-US" altLang="en-US" sz="2400" dirty="0">
                <a:solidFill>
                  <a:srgbClr val="002060"/>
                </a:solidFill>
                <a:latin typeface="Georgia" panose="02040502050405020303" pitchFamily="18" charset="0"/>
              </a:rPr>
              <a:t>Project Manager for City of Bradford, PA.     </a:t>
            </a:r>
            <a:br>
              <a:rPr lang="en-US" altLang="en-US" sz="2400" dirty="0">
                <a:solidFill>
                  <a:srgbClr val="002060"/>
                </a:solidFill>
                <a:latin typeface="Georgia" panose="02040502050405020303" pitchFamily="18" charset="0"/>
              </a:rPr>
            </a:br>
            <a:r>
              <a:rPr lang="en-US" altLang="en-US" sz="2400" dirty="0">
                <a:solidFill>
                  <a:srgbClr val="002060"/>
                </a:solidFill>
                <a:latin typeface="Georgia" panose="02040502050405020303" pitchFamily="18" charset="0"/>
              </a:rPr>
              <a:t>Office of Economic &amp; Community Development (OECD)</a:t>
            </a:r>
            <a:br>
              <a:rPr lang="en-US" altLang="en-US" sz="2400" dirty="0">
                <a:solidFill>
                  <a:srgbClr val="002060"/>
                </a:solidFill>
                <a:latin typeface="Georgia" panose="02040502050405020303" pitchFamily="18" charset="0"/>
              </a:rPr>
            </a:br>
            <a:r>
              <a:rPr lang="en-US" altLang="en-US" sz="2400" dirty="0">
                <a:solidFill>
                  <a:srgbClr val="002060"/>
                </a:solidFill>
                <a:latin typeface="Georgia" panose="02040502050405020303" pitchFamily="18" charset="0"/>
              </a:rPr>
              <a:t>Community Trails – PBSJ/</a:t>
            </a:r>
            <a:r>
              <a:rPr lang="en-US" altLang="en-US" sz="2400" dirty="0" err="1">
                <a:solidFill>
                  <a:srgbClr val="002060"/>
                </a:solidFill>
                <a:latin typeface="Georgia" panose="02040502050405020303" pitchFamily="18" charset="0"/>
              </a:rPr>
              <a:t>TriLine</a:t>
            </a:r>
            <a:endParaRPr lang="en-US" altLang="en-US" sz="2400" dirty="0">
              <a:solidFill>
                <a:srgbClr val="002060"/>
              </a:solidFill>
              <a:latin typeface="Georgia" panose="02040502050405020303" pitchFamily="18" charset="0"/>
            </a:endParaRPr>
          </a:p>
        </p:txBody>
      </p:sp>
      <p:sp>
        <p:nvSpPr>
          <p:cNvPr id="5" name="Content Placeholder 2">
            <a:extLst>
              <a:ext uri="{FF2B5EF4-FFF2-40B4-BE49-F238E27FC236}">
                <a16:creationId xmlns:a16="http://schemas.microsoft.com/office/drawing/2014/main" id="{87162101-8F57-D7E2-5243-565E25B3B184}"/>
              </a:ext>
            </a:extLst>
          </p:cNvPr>
          <p:cNvSpPr txBox="1">
            <a:spLocks/>
          </p:cNvSpPr>
          <p:nvPr/>
        </p:nvSpPr>
        <p:spPr bwMode="auto">
          <a:xfrm>
            <a:off x="612775" y="3694113"/>
            <a:ext cx="8153400" cy="3898900"/>
          </a:xfrm>
          <a:prstGeom prst="rect">
            <a:avLst/>
          </a:prstGeom>
          <a:noFill/>
          <a:ln>
            <a:noFill/>
          </a:ln>
        </p:spPr>
        <p:txBody>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8CDD7"/>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9CC99"/>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panose="05000000000000000000" pitchFamily="2" charset="2"/>
              <a:buNone/>
              <a:defRPr/>
            </a:pPr>
            <a:r>
              <a:rPr lang="en-US" sz="1600" dirty="0">
                <a:solidFill>
                  <a:srgbClr val="002060"/>
                </a:solidFill>
                <a:latin typeface="Georgia" panose="02040502050405020303" pitchFamily="18" charset="0"/>
              </a:rPr>
              <a:t>Community Parks Trail, completed in 2012</a:t>
            </a:r>
          </a:p>
          <a:p>
            <a:pPr marL="0" indent="0">
              <a:buFont typeface="Wingdings" panose="05000000000000000000" pitchFamily="2" charset="2"/>
              <a:buNone/>
              <a:defRPr/>
            </a:pPr>
            <a:r>
              <a:rPr lang="en-US" sz="1600" dirty="0">
                <a:solidFill>
                  <a:srgbClr val="002060"/>
                </a:solidFill>
                <a:latin typeface="Georgia" panose="02040502050405020303" pitchFamily="18" charset="0"/>
              </a:rPr>
              <a:t>Project manger for planning, environmental clearances (NEPA CEE), preliminary &amp; final design.</a:t>
            </a:r>
          </a:p>
          <a:p>
            <a:pPr marL="0" indent="0">
              <a:buFont typeface="Wingdings" panose="05000000000000000000" pitchFamily="2" charset="2"/>
              <a:buNone/>
              <a:defRPr/>
            </a:pPr>
            <a:r>
              <a:rPr lang="en-US" sz="1600" dirty="0">
                <a:solidFill>
                  <a:srgbClr val="002060"/>
                </a:solidFill>
                <a:latin typeface="Georgia" panose="02040502050405020303" pitchFamily="18" charset="0"/>
              </a:rPr>
              <a:t> Passes through the University of Pittsburgh Kessel Athletic Complex and Callahan Park</a:t>
            </a:r>
          </a:p>
          <a:p>
            <a:pPr>
              <a:buFont typeface="Wingdings" panose="05000000000000000000" pitchFamily="2" charset="2"/>
              <a:buChar char="§"/>
              <a:defRPr/>
            </a:pPr>
            <a:r>
              <a:rPr lang="en-US" sz="1600" dirty="0">
                <a:solidFill>
                  <a:srgbClr val="002060"/>
                </a:solidFill>
                <a:latin typeface="Georgia" panose="02040502050405020303" pitchFamily="18" charset="0"/>
              </a:rPr>
              <a:t>Connects the McDowell Community Trail to the City’s downtown Historic District via the Pine Street Pedestrian Bridge. </a:t>
            </a:r>
          </a:p>
          <a:p>
            <a:pPr>
              <a:buFont typeface="Wingdings" panose="05000000000000000000" pitchFamily="2" charset="2"/>
              <a:buChar char="§"/>
              <a:defRPr/>
            </a:pPr>
            <a:r>
              <a:rPr lang="en-US" sz="1600" dirty="0">
                <a:solidFill>
                  <a:srgbClr val="002060"/>
                </a:solidFill>
                <a:latin typeface="Georgia" panose="02040502050405020303" pitchFamily="18" charset="0"/>
              </a:rPr>
              <a:t>Recently renovated Hanley Park also connects to the Community Parks Trail. </a:t>
            </a:r>
          </a:p>
          <a:p>
            <a:pPr>
              <a:buFont typeface="Wingdings" panose="05000000000000000000" pitchFamily="2" charset="2"/>
              <a:buChar char="§"/>
              <a:defRPr/>
            </a:pPr>
            <a:r>
              <a:rPr lang="en-US" sz="1600" dirty="0">
                <a:solidFill>
                  <a:srgbClr val="002060"/>
                </a:solidFill>
                <a:latin typeface="Georgia" panose="02040502050405020303" pitchFamily="18" charset="0"/>
              </a:rPr>
              <a:t>Final connecting leg of the Community Parks Trail was completed in 2016.  The 0.4 mile trail connected Hanley Park to the 3.3 mile urban trail connecting Kessel Athletic Complex and Callahan Park. </a:t>
            </a:r>
          </a:p>
          <a:p>
            <a:pPr>
              <a:defRPr/>
            </a:pPr>
            <a:endParaRPr lang="en-US" sz="1400" dirty="0"/>
          </a:p>
        </p:txBody>
      </p:sp>
      <p:pic>
        <p:nvPicPr>
          <p:cNvPr id="40964" name="Picture 2">
            <a:extLst>
              <a:ext uri="{FF2B5EF4-FFF2-40B4-BE49-F238E27FC236}">
                <a16:creationId xmlns:a16="http://schemas.microsoft.com/office/drawing/2014/main" id="{7B4D0FDF-1A4C-8E00-5A02-BC036FCC0B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1600200"/>
            <a:ext cx="3752850"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a:extLst>
              <a:ext uri="{FF2B5EF4-FFF2-40B4-BE49-F238E27FC236}">
                <a16:creationId xmlns:a16="http://schemas.microsoft.com/office/drawing/2014/main" id="{5399569E-81F2-E421-A0BD-5DF4086BF9A4}"/>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689475" y="1600200"/>
            <a:ext cx="4346575" cy="2324100"/>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6BD64DF9-806C-908D-F3C2-9AB8D2584219}"/>
              </a:ext>
            </a:extLst>
          </p:cNvPr>
          <p:cNvSpPr>
            <a:spLocks noGrp="1"/>
          </p:cNvSpPr>
          <p:nvPr>
            <p:ph type="title"/>
          </p:nvPr>
        </p:nvSpPr>
        <p:spPr>
          <a:xfrm>
            <a:off x="569231" y="313509"/>
            <a:ext cx="8153400" cy="1241056"/>
          </a:xfrm>
        </p:spPr>
        <p:txBody>
          <a:bodyPr/>
          <a:lstStyle/>
          <a:p>
            <a:pPr algn="ctr" eaLnBrk="1" hangingPunct="1">
              <a:defRPr/>
            </a:pPr>
            <a:r>
              <a:rPr lang="en-US" sz="3000">
                <a:solidFill>
                  <a:srgbClr val="002060"/>
                </a:solidFill>
                <a:highlight>
                  <a:srgbClr val="EEF2F4"/>
                </a:highlight>
                <a:latin typeface="Georgia" panose="02040502050405020303" pitchFamily="18" charset="0"/>
              </a:rPr>
              <a:t>Ultimately protection and restoration of our environment is up to all of us!</a:t>
            </a:r>
            <a:br>
              <a:rPr lang="en-US" sz="2400">
                <a:solidFill>
                  <a:srgbClr val="002060"/>
                </a:solidFill>
                <a:highlight>
                  <a:srgbClr val="EEF2F4"/>
                </a:highlight>
              </a:rPr>
            </a:br>
            <a:endParaRPr lang="en-US" altLang="en-US" sz="3600">
              <a:solidFill>
                <a:schemeClr val="bg1"/>
              </a:solidFill>
              <a:highlight>
                <a:srgbClr val="000080"/>
              </a:highlight>
            </a:endParaRPr>
          </a:p>
        </p:txBody>
      </p:sp>
      <p:pic>
        <p:nvPicPr>
          <p:cNvPr id="43011" name="Content Placeholder 2" descr="A picture containing tree, outdoor, water, rock&#10;&#10;Description automatically generated">
            <a:extLst>
              <a:ext uri="{FF2B5EF4-FFF2-40B4-BE49-F238E27FC236}">
                <a16:creationId xmlns:a16="http://schemas.microsoft.com/office/drawing/2014/main" id="{439B213E-8B43-AF67-E41F-1765211A73F6}"/>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1214438"/>
            <a:ext cx="9144000" cy="5410200"/>
          </a:xfrm>
        </p:spPr>
      </p:pic>
      <p:sp>
        <p:nvSpPr>
          <p:cNvPr id="6" name="Footer Placeholder 5">
            <a:extLst>
              <a:ext uri="{FF2B5EF4-FFF2-40B4-BE49-F238E27FC236}">
                <a16:creationId xmlns:a16="http://schemas.microsoft.com/office/drawing/2014/main" id="{510EEE50-E36A-8211-51E8-7B72D298C8F9}"/>
              </a:ext>
            </a:extLst>
          </p:cNvPr>
          <p:cNvSpPr>
            <a:spLocks noGrp="1"/>
          </p:cNvSpPr>
          <p:nvPr>
            <p:ph type="ftr" sz="quarter" idx="11"/>
          </p:nvPr>
        </p:nvSpPr>
        <p:spPr>
          <a:xfrm>
            <a:off x="0" y="6048104"/>
            <a:ext cx="8539750" cy="365125"/>
          </a:xfrm>
        </p:spPr>
        <p:txBody>
          <a:bodyPr/>
          <a:lstStyle/>
          <a:p>
            <a:pPr>
              <a:defRPr/>
            </a:pPr>
            <a:r>
              <a:rPr lang="en-US" sz="2000" b="1">
                <a:solidFill>
                  <a:srgbClr val="002060"/>
                </a:solidFill>
                <a:highlight>
                  <a:srgbClr val="F3F6F7"/>
                </a:highlight>
              </a:rPr>
              <a:t>We don't have to sacrifice a strong economy for a healthy environment!</a:t>
            </a:r>
            <a:r>
              <a:rPr lang="en-US" sz="280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6D2E0B0A-1B6C-D68B-E9A1-9730AD7856AD}"/>
              </a:ext>
            </a:extLst>
          </p:cNvPr>
          <p:cNvSpPr>
            <a:spLocks noGrp="1"/>
          </p:cNvSpPr>
          <p:nvPr>
            <p:ph type="title"/>
          </p:nvPr>
        </p:nvSpPr>
        <p:spPr bwMode="auto"/>
        <p:txBody>
          <a:bodyPr vert="horz" wrap="square" lIns="91440" tIns="45720" rIns="91440" bIns="45720" numCol="1" anchor="t" anchorCtr="0" compatLnSpc="1">
            <a:prstTxWarp prst="textNoShape">
              <a:avLst/>
            </a:prstTxWarp>
          </a:bodyPr>
          <a:lstStyle/>
          <a:p>
            <a:pPr>
              <a:defRPr/>
            </a:pPr>
            <a:r>
              <a:rPr lang="en-US" sz="3000">
                <a:solidFill>
                  <a:schemeClr val="accent2">
                    <a:lumMod val="20000"/>
                    <a:lumOff val="80000"/>
                  </a:schemeClr>
                </a:solidFill>
              </a:rPr>
              <a:t>John T Conroy </a:t>
            </a:r>
            <a:br>
              <a:rPr lang="en-US" sz="3000">
                <a:solidFill>
                  <a:schemeClr val="accent2">
                    <a:lumMod val="20000"/>
                    <a:lumOff val="80000"/>
                  </a:schemeClr>
                </a:solidFill>
              </a:rPr>
            </a:br>
            <a:r>
              <a:rPr lang="en-US" sz="3000">
                <a:solidFill>
                  <a:schemeClr val="accent2">
                    <a:lumMod val="20000"/>
                    <a:lumOff val="80000"/>
                  </a:schemeClr>
                </a:solidFill>
              </a:rPr>
              <a:t>Education &amp; Training</a:t>
            </a:r>
          </a:p>
        </p:txBody>
      </p:sp>
      <p:sp>
        <p:nvSpPr>
          <p:cNvPr id="26627" name="Content Placeholder 2">
            <a:extLst>
              <a:ext uri="{FF2B5EF4-FFF2-40B4-BE49-F238E27FC236}">
                <a16:creationId xmlns:a16="http://schemas.microsoft.com/office/drawing/2014/main" id="{4070D1CD-1866-41CE-3C49-2700BA16BCE2}"/>
              </a:ext>
            </a:extLst>
          </p:cNvPr>
          <p:cNvSpPr>
            <a:spLocks noGrp="1"/>
          </p:cNvSpPr>
          <p:nvPr>
            <p:ph idx="1"/>
          </p:nvPr>
        </p:nvSpPr>
        <p:spPr bwMode="auto">
          <a:xfrm>
            <a:off x="457200" y="1254034"/>
            <a:ext cx="8229600" cy="48721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dirty="0">
                <a:solidFill>
                  <a:schemeClr val="bg1"/>
                </a:solidFill>
              </a:rPr>
              <a:t>Bachelor of Science (BS) – Community Development &amp; Planning – Man/Environment Relations (MER)</a:t>
            </a:r>
          </a:p>
          <a:p>
            <a:r>
              <a:rPr lang="en-US" altLang="en-US" sz="2000" dirty="0">
                <a:solidFill>
                  <a:schemeClr val="bg1"/>
                </a:solidFill>
              </a:rPr>
              <a:t>Master of Science (MS) Environmental Resource Management</a:t>
            </a:r>
          </a:p>
          <a:p>
            <a:r>
              <a:rPr lang="en-US" altLang="en-US" sz="2000" dirty="0">
                <a:solidFill>
                  <a:schemeClr val="bg1"/>
                </a:solidFill>
              </a:rPr>
              <a:t>Post Graduate </a:t>
            </a:r>
          </a:p>
          <a:p>
            <a:pPr lvl="3">
              <a:buFont typeface="Courier New" panose="02070309020205020404" pitchFamily="49" charset="0"/>
              <a:buChar char="o"/>
            </a:pPr>
            <a:r>
              <a:rPr lang="en-US" altLang="en-US" sz="1600" dirty="0">
                <a:solidFill>
                  <a:schemeClr val="bg1"/>
                </a:solidFill>
              </a:rPr>
              <a:t>Forest Stewardship</a:t>
            </a:r>
          </a:p>
          <a:p>
            <a:pPr lvl="3">
              <a:buFont typeface="Courier New" panose="02070309020205020404" pitchFamily="49" charset="0"/>
              <a:buChar char="o"/>
            </a:pPr>
            <a:r>
              <a:rPr lang="en-US" altLang="en-US" sz="1600" dirty="0">
                <a:solidFill>
                  <a:schemeClr val="bg1"/>
                </a:solidFill>
              </a:rPr>
              <a:t>US Department of Transportation  (USDOT) - National Environmental Policy Act (NEPA) Environmental Training Center (ETC) graduate</a:t>
            </a:r>
          </a:p>
          <a:p>
            <a:pPr lvl="3">
              <a:buFont typeface="Courier New" panose="02070309020205020404" pitchFamily="49" charset="0"/>
              <a:buChar char="o"/>
            </a:pPr>
            <a:r>
              <a:rPr lang="en-US" altLang="en-US" sz="1600" dirty="0">
                <a:solidFill>
                  <a:schemeClr val="bg1"/>
                </a:solidFill>
              </a:rPr>
              <a:t>US Fish &amp; Wildlife Service (USFWS) Habitat Evaluation Procedures (USHEP)</a:t>
            </a:r>
          </a:p>
          <a:p>
            <a:pPr lvl="3">
              <a:buFont typeface="Courier New" panose="02070309020205020404" pitchFamily="49" charset="0"/>
              <a:buChar char="o"/>
            </a:pPr>
            <a:r>
              <a:rPr lang="en-US" altLang="en-US" sz="1600" dirty="0">
                <a:solidFill>
                  <a:schemeClr val="bg1"/>
                </a:solidFill>
              </a:rPr>
              <a:t>PA Game Commission (PGC) – Habitat Evaluation  (PAMHEP)</a:t>
            </a:r>
          </a:p>
          <a:p>
            <a:pPr lvl="3">
              <a:buFont typeface="Courier New" panose="02070309020205020404" pitchFamily="49" charset="0"/>
              <a:buChar char="o"/>
            </a:pPr>
            <a:r>
              <a:rPr lang="en-US" altLang="en-US" sz="1600" dirty="0">
                <a:solidFill>
                  <a:schemeClr val="bg1"/>
                </a:solidFill>
              </a:rPr>
              <a:t>US Army Corps of Engineers (USACE) &amp; PA Department of Environmental Protection  (PADEP)  Wetland Delineation and Waterways Encroachment Permit Training</a:t>
            </a:r>
          </a:p>
          <a:p>
            <a:pPr lvl="3">
              <a:buFont typeface="Courier New" panose="02070309020205020404" pitchFamily="49" charset="0"/>
              <a:buChar char="o"/>
            </a:pPr>
            <a:r>
              <a:rPr lang="en-US" altLang="en-US" sz="1600" dirty="0">
                <a:solidFill>
                  <a:schemeClr val="bg1"/>
                </a:solidFill>
              </a:rPr>
              <a:t>PADEP Erosion &amp; Sedimentation and Storm Water Management Control </a:t>
            </a:r>
          </a:p>
          <a:p>
            <a:pPr lvl="3">
              <a:buFont typeface="Courier New" panose="02070309020205020404" pitchFamily="49" charset="0"/>
              <a:buChar char="o"/>
            </a:pPr>
            <a:r>
              <a:rPr lang="en-US" altLang="en-US" sz="1600">
                <a:solidFill>
                  <a:schemeClr val="bg1"/>
                </a:solidFill>
              </a:rPr>
              <a:t>Safe Land-USA </a:t>
            </a:r>
            <a:r>
              <a:rPr lang="en-US" altLang="en-US" sz="1600" dirty="0">
                <a:solidFill>
                  <a:schemeClr val="bg1"/>
                </a:solidFill>
              </a:rPr>
              <a:t>Certification</a:t>
            </a:r>
          </a:p>
          <a:p>
            <a:pPr lvl="3">
              <a:buFont typeface="Courier New" panose="02070309020205020404" pitchFamily="49" charset="0"/>
              <a:buChar char="o"/>
            </a:pPr>
            <a:r>
              <a:rPr lang="en-US" altLang="en-US" sz="1600" dirty="0">
                <a:solidFill>
                  <a:schemeClr val="bg1"/>
                </a:solidFill>
              </a:rPr>
              <a:t>Dale Carnegie Speech &amp; Effective Communication</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8E987DDB-3716-7503-0699-3E6162857FDA}"/>
              </a:ext>
            </a:extLst>
          </p:cNvPr>
          <p:cNvSpPr>
            <a:spLocks noGrp="1"/>
          </p:cNvSpPr>
          <p:nvPr>
            <p:ph type="title"/>
          </p:nvPr>
        </p:nvSpPr>
        <p:spPr bwMode="auto">
          <a:xfrm>
            <a:off x="457200" y="274638"/>
            <a:ext cx="8229600" cy="87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dirty="0">
                <a:solidFill>
                  <a:schemeClr val="bg1"/>
                </a:solidFill>
                <a:latin typeface="Georgia" panose="02040502050405020303" pitchFamily="18" charset="0"/>
              </a:rPr>
              <a:t>Memberships &amp; </a:t>
            </a:r>
            <a:r>
              <a:rPr lang="en-US" altLang="en-US" sz="3000" dirty="0" err="1">
                <a:solidFill>
                  <a:schemeClr val="bg1"/>
                </a:solidFill>
                <a:latin typeface="Georgia" panose="02040502050405020303" pitchFamily="18" charset="0"/>
              </a:rPr>
              <a:t>Affiiations</a:t>
            </a:r>
            <a:endParaRPr lang="en-US" altLang="en-US" sz="3000" dirty="0">
              <a:solidFill>
                <a:schemeClr val="bg1"/>
              </a:solidFill>
              <a:latin typeface="Georgia" panose="02040502050405020303" pitchFamily="18" charset="0"/>
            </a:endParaRPr>
          </a:p>
        </p:txBody>
      </p:sp>
      <p:sp>
        <p:nvSpPr>
          <p:cNvPr id="3" name="Content Placeholder 2">
            <a:extLst>
              <a:ext uri="{FF2B5EF4-FFF2-40B4-BE49-F238E27FC236}">
                <a16:creationId xmlns:a16="http://schemas.microsoft.com/office/drawing/2014/main" id="{90FCE29B-A575-B8AD-9E35-9E8251C77990}"/>
              </a:ext>
            </a:extLst>
          </p:cNvPr>
          <p:cNvSpPr>
            <a:spLocks noGrp="1"/>
          </p:cNvSpPr>
          <p:nvPr>
            <p:ph idx="1"/>
          </p:nvPr>
        </p:nvSpPr>
        <p:spPr>
          <a:xfrm>
            <a:off x="457200" y="1293814"/>
            <a:ext cx="8229600" cy="45719"/>
          </a:xfrm>
        </p:spPr>
        <p:txBody>
          <a:bodyPr/>
          <a:lstStyle/>
          <a:p>
            <a:pPr marL="0" indent="0">
              <a:buNone/>
              <a:defRPr/>
            </a:pPr>
            <a:endParaRPr lang="en-US" dirty="0">
              <a:solidFill>
                <a:schemeClr val="accent3"/>
              </a:solidFill>
              <a:latin typeface="Georgia" pitchFamily="18" charset="0"/>
            </a:endParaRPr>
          </a:p>
          <a:p>
            <a:pPr>
              <a:defRPr/>
            </a:pPr>
            <a:endParaRPr lang="en-US" dirty="0">
              <a:solidFill>
                <a:schemeClr val="accent3"/>
              </a:solidFill>
              <a:latin typeface="Georgia" pitchFamily="18" charset="0"/>
            </a:endParaRPr>
          </a:p>
          <a:p>
            <a:pPr>
              <a:defRPr/>
            </a:pPr>
            <a:endParaRPr lang="en-US" dirty="0">
              <a:solidFill>
                <a:schemeClr val="accent3"/>
              </a:solidFill>
              <a:latin typeface="Georgia" pitchFamily="18" charset="0"/>
            </a:endParaRPr>
          </a:p>
          <a:p>
            <a:pPr>
              <a:defRPr/>
            </a:pPr>
            <a:endParaRPr lang="en-US" dirty="0">
              <a:solidFill>
                <a:schemeClr val="accent3"/>
              </a:solidFill>
              <a:latin typeface="Georgia" pitchFamily="18" charset="0"/>
            </a:endParaRPr>
          </a:p>
          <a:p>
            <a:pPr>
              <a:defRPr/>
            </a:pPr>
            <a:endParaRPr lang="en-US" dirty="0">
              <a:solidFill>
                <a:schemeClr val="accent3"/>
              </a:solidFill>
              <a:latin typeface="Georgia" pitchFamily="18" charset="0"/>
            </a:endParaRPr>
          </a:p>
          <a:p>
            <a:pPr>
              <a:defRPr/>
            </a:pPr>
            <a:endParaRPr lang="en-US" dirty="0">
              <a:solidFill>
                <a:schemeClr val="accent3"/>
              </a:solidFill>
              <a:latin typeface="Georgia" pitchFamily="18" charset="0"/>
            </a:endParaRPr>
          </a:p>
          <a:p>
            <a:pPr>
              <a:defRPr/>
            </a:pPr>
            <a:endParaRPr lang="en-US" dirty="0">
              <a:solidFill>
                <a:schemeClr val="accent3"/>
              </a:solidFill>
              <a:latin typeface="Georgia" pitchFamily="18" charset="0"/>
            </a:endParaRPr>
          </a:p>
          <a:p>
            <a:pPr>
              <a:defRPr/>
            </a:pPr>
            <a:endParaRPr lang="en-US" dirty="0">
              <a:solidFill>
                <a:schemeClr val="accent3"/>
              </a:solidFill>
              <a:latin typeface="Georgia" pitchFamily="18" charset="0"/>
            </a:endParaRPr>
          </a:p>
          <a:p>
            <a:pPr>
              <a:defRPr/>
            </a:pPr>
            <a:endParaRPr lang="en-US" dirty="0">
              <a:solidFill>
                <a:schemeClr val="accent3"/>
              </a:solidFill>
              <a:latin typeface="Georgia" pitchFamily="18" charset="0"/>
            </a:endParaRPr>
          </a:p>
          <a:p>
            <a:pPr>
              <a:defRPr/>
            </a:pPr>
            <a:endParaRPr lang="en-US" dirty="0">
              <a:solidFill>
                <a:schemeClr val="accent3"/>
              </a:solidFill>
              <a:latin typeface="Georgia" pitchFamily="18" charset="0"/>
            </a:endParaRPr>
          </a:p>
          <a:p>
            <a:pPr>
              <a:defRPr/>
            </a:pPr>
            <a:endParaRPr lang="en-US" dirty="0">
              <a:solidFill>
                <a:schemeClr val="accent3"/>
              </a:solidFill>
              <a:latin typeface="Georgia" pitchFamily="18" charset="0"/>
            </a:endParaRPr>
          </a:p>
        </p:txBody>
      </p:sp>
      <p:sp>
        <p:nvSpPr>
          <p:cNvPr id="2" name="TextBox 1">
            <a:extLst>
              <a:ext uri="{FF2B5EF4-FFF2-40B4-BE49-F238E27FC236}">
                <a16:creationId xmlns:a16="http://schemas.microsoft.com/office/drawing/2014/main" id="{5006BE12-581B-7193-F190-24058DFFAE1E}"/>
              </a:ext>
            </a:extLst>
          </p:cNvPr>
          <p:cNvSpPr txBox="1"/>
          <p:nvPr/>
        </p:nvSpPr>
        <p:spPr>
          <a:xfrm>
            <a:off x="457200" y="1487172"/>
            <a:ext cx="8421190" cy="3731855"/>
          </a:xfrm>
          <a:prstGeom prst="rect">
            <a:avLst/>
          </a:prstGeom>
          <a:noFill/>
        </p:spPr>
        <p:txBody>
          <a:bodyPr wrap="square" rtlCol="0">
            <a:spAutoFit/>
          </a:bodyPr>
          <a:lstStyle/>
          <a:p>
            <a:pPr marL="0" marR="0">
              <a:lnSpc>
                <a:spcPct val="106000"/>
              </a:lnSpc>
              <a:spcBef>
                <a:spcPts val="0"/>
              </a:spcBef>
              <a:spcAft>
                <a:spcPts val="0"/>
              </a:spcAft>
            </a:pPr>
            <a:endParaRPr lang="en-US" sz="1600" u="sng"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pPr>
            <a:r>
              <a:rPr lang="en-US" sz="1600" spc="1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Marcellus</a:t>
            </a:r>
            <a:r>
              <a:rPr lang="en-US" sz="1600" spc="4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2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Shale</a:t>
            </a:r>
            <a:r>
              <a:rPr lang="en-US" sz="1600" spc="9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2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Coalition</a:t>
            </a:r>
            <a:r>
              <a:rPr lang="en-US" sz="1600" spc="12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2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(MSC),</a:t>
            </a:r>
            <a:r>
              <a:rPr lang="en-US" sz="1600" spc="-1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1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Legislative</a:t>
            </a:r>
            <a:r>
              <a:rPr lang="en-US" sz="1600" spc="6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&amp;</a:t>
            </a:r>
            <a:r>
              <a:rPr lang="en-US" sz="1600" spc="11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1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Environmental</a:t>
            </a:r>
            <a:r>
              <a:rPr lang="en-US" sz="160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2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Committees</a:t>
            </a:r>
            <a:endParaRPr lang="en-US" sz="160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endParaRPr>
          </a:p>
          <a:p>
            <a:pPr marL="342900" marR="7620" lvl="0" indent="-342900">
              <a:lnSpc>
                <a:spcPct val="115000"/>
              </a:lnSpc>
              <a:spcBef>
                <a:spcPts val="0"/>
              </a:spcBef>
              <a:spcAft>
                <a:spcPts val="0"/>
              </a:spcAft>
              <a:buFont typeface="Symbol" panose="05050102010706020507" pitchFamily="18" charset="2"/>
              <a:buChar char=""/>
            </a:pPr>
            <a:r>
              <a:rPr lang="en-US" sz="1600" spc="1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Pennsylvania</a:t>
            </a:r>
            <a:r>
              <a:rPr lang="en-US" sz="1600" spc="11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1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Independent</a:t>
            </a:r>
            <a:r>
              <a:rPr lang="en-US" sz="1600" spc="10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Oil </a:t>
            </a:r>
            <a:r>
              <a:rPr lang="en-US" sz="160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&amp;</a:t>
            </a:r>
            <a:r>
              <a:rPr lang="en-US" sz="1600" spc="14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Gas</a:t>
            </a:r>
            <a:r>
              <a:rPr lang="en-US" sz="1600" spc="16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1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Association</a:t>
            </a:r>
            <a:r>
              <a:rPr lang="en-US" sz="1600" spc="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(PIOGA),</a:t>
            </a:r>
            <a:r>
              <a:rPr lang="en-US" sz="1600" spc="13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1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Environmental</a:t>
            </a:r>
            <a:r>
              <a:rPr lang="en-US" sz="1600" spc="6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&amp;</a:t>
            </a:r>
            <a:r>
              <a:rPr lang="en-US" sz="1600" spc="12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Safety</a:t>
            </a:r>
            <a:r>
              <a:rPr lang="en-US" sz="1600" spc="12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1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C</a:t>
            </a:r>
            <a:r>
              <a:rPr lang="en-US" sz="1600" spc="3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o</a:t>
            </a:r>
            <a:r>
              <a:rPr lang="en-US" sz="1600" spc="-3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mm</a:t>
            </a:r>
            <a:r>
              <a:rPr lang="en-US" sz="1600" spc="2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itt</a:t>
            </a:r>
            <a:r>
              <a:rPr lang="en-US" sz="1600" spc="1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ee</a:t>
            </a:r>
            <a:r>
              <a:rPr lang="en-US" sz="160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s</a:t>
            </a:r>
          </a:p>
          <a:p>
            <a:pPr marL="342900" marR="61595" lvl="0" indent="-342900">
              <a:lnSpc>
                <a:spcPct val="102000"/>
              </a:lnSpc>
              <a:spcBef>
                <a:spcPts val="0"/>
              </a:spcBef>
              <a:spcAft>
                <a:spcPts val="0"/>
              </a:spcAft>
              <a:buFont typeface="Symbol" panose="05050102010706020507" pitchFamily="18" charset="2"/>
              <a:buChar char=""/>
            </a:pPr>
            <a:r>
              <a:rPr lang="en-US" sz="1600" spc="1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Society </a:t>
            </a:r>
            <a:r>
              <a:rPr lang="en-US" sz="1600" spc="1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of</a:t>
            </a:r>
            <a:r>
              <a:rPr lang="en-US" sz="1600" spc="15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Wetland</a:t>
            </a:r>
            <a:r>
              <a:rPr lang="en-US" sz="1600" spc="4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1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Scientists</a:t>
            </a:r>
            <a:r>
              <a:rPr lang="en-US" sz="1600" spc="12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4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a:t>
            </a:r>
            <a:r>
              <a:rPr lang="en-US" sz="1600" spc="3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S</a:t>
            </a:r>
            <a:r>
              <a:rPr lang="en-US" sz="1600" spc="-6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W</a:t>
            </a:r>
            <a:r>
              <a:rPr lang="en-US" sz="1600" spc="3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S</a:t>
            </a:r>
            <a:r>
              <a:rPr lang="en-US" sz="160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a:t>
            </a:r>
          </a:p>
          <a:p>
            <a:pPr marL="342900" marR="61595" lvl="0" indent="-342900">
              <a:lnSpc>
                <a:spcPct val="110000"/>
              </a:lnSpc>
              <a:spcBef>
                <a:spcPts val="0"/>
              </a:spcBef>
              <a:spcAft>
                <a:spcPts val="0"/>
              </a:spcAft>
              <a:buFont typeface="Symbol" panose="05050102010706020507" pitchFamily="18" charset="2"/>
              <a:buChar char=""/>
            </a:pPr>
            <a:r>
              <a:rPr lang="en-US" sz="1600" spc="1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Association</a:t>
            </a:r>
            <a:r>
              <a:rPr lang="en-US" sz="1600" spc="6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1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of</a:t>
            </a:r>
            <a:r>
              <a:rPr lang="en-US" sz="1600" spc="5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1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State</a:t>
            </a:r>
            <a:r>
              <a:rPr lang="en-US" sz="1600" spc="2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Wetland</a:t>
            </a:r>
            <a:r>
              <a:rPr lang="en-US" sz="1600" spc="14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1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Managers</a:t>
            </a:r>
            <a:r>
              <a:rPr lang="en-US" sz="1600" spc="8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(ASWM)</a:t>
            </a:r>
          </a:p>
          <a:p>
            <a:pPr marL="342900" marR="61595" lvl="0" indent="-342900">
              <a:lnSpc>
                <a:spcPct val="102000"/>
              </a:lnSpc>
              <a:spcBef>
                <a:spcPts val="0"/>
              </a:spcBef>
              <a:spcAft>
                <a:spcPts val="0"/>
              </a:spcAft>
              <a:buFont typeface="Symbol" panose="05050102010706020507" pitchFamily="18" charset="2"/>
              <a:buChar char=""/>
            </a:pPr>
            <a:r>
              <a:rPr lang="en-US" sz="160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PA</a:t>
            </a:r>
            <a:r>
              <a:rPr lang="en-US" sz="1600" spc="21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1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Alliance</a:t>
            </a:r>
            <a:r>
              <a:rPr lang="en-US" sz="1600" spc="1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of</a:t>
            </a:r>
            <a:r>
              <a:rPr lang="en-US" sz="1600" spc="3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1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Environmental</a:t>
            </a:r>
            <a:r>
              <a:rPr lang="en-US" sz="1600" spc="13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Professionals</a:t>
            </a:r>
            <a:r>
              <a:rPr lang="en-US" sz="160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(PAEP)</a:t>
            </a:r>
          </a:p>
          <a:p>
            <a:pPr marL="342900" marR="7620" lvl="0" indent="-342900">
              <a:lnSpc>
                <a:spcPct val="102000"/>
              </a:lnSpc>
              <a:spcBef>
                <a:spcPts val="0"/>
              </a:spcBef>
              <a:spcAft>
                <a:spcPts val="0"/>
              </a:spcAft>
              <a:buFont typeface="Symbol" panose="05050102010706020507" pitchFamily="18" charset="2"/>
              <a:buChar char=""/>
            </a:pPr>
            <a:r>
              <a:rPr lang="en-US" sz="160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PA</a:t>
            </a:r>
            <a:r>
              <a:rPr lang="en-US" sz="1600" spc="16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1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Recreation</a:t>
            </a:r>
            <a:r>
              <a:rPr lang="en-US" sz="1600" spc="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&amp;</a:t>
            </a:r>
            <a:r>
              <a:rPr lang="en-US" sz="1600" spc="5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Park</a:t>
            </a:r>
            <a:r>
              <a:rPr lang="en-US" sz="1600" spc="8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1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Society</a:t>
            </a:r>
            <a:r>
              <a:rPr lang="en-US" sz="1600" spc="13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(PRPS)</a:t>
            </a:r>
            <a:endParaRPr lang="en-US" sz="160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endParaRPr>
          </a:p>
          <a:p>
            <a:pPr marL="342900" marR="7620" lvl="0" indent="-342900">
              <a:lnSpc>
                <a:spcPct val="102000"/>
              </a:lnSpc>
              <a:spcBef>
                <a:spcPts val="0"/>
              </a:spcBef>
              <a:spcAft>
                <a:spcPts val="0"/>
              </a:spcAft>
              <a:buFont typeface="Symbol" panose="05050102010706020507" pitchFamily="18" charset="2"/>
              <a:buChar char=""/>
            </a:pPr>
            <a:r>
              <a:rPr lang="en-US" sz="1600" spc="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Oil Region Alliance of Business, Industry &amp; Tourism (ORA)</a:t>
            </a:r>
            <a:endParaRPr lang="en-US" sz="160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endParaRPr>
          </a:p>
          <a:p>
            <a:pPr marL="342900" marR="61595" lvl="0" indent="-342900">
              <a:lnSpc>
                <a:spcPct val="109000"/>
              </a:lnSpc>
              <a:spcBef>
                <a:spcPts val="0"/>
              </a:spcBef>
              <a:spcAft>
                <a:spcPts val="0"/>
              </a:spcAft>
              <a:buFont typeface="Symbol" panose="05050102010706020507" pitchFamily="18" charset="2"/>
              <a:buChar char=""/>
            </a:pPr>
            <a:r>
              <a:rPr lang="en-US" sz="160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American</a:t>
            </a:r>
            <a:r>
              <a:rPr lang="en-US" sz="1600" spc="13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1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Society</a:t>
            </a:r>
            <a:r>
              <a:rPr lang="en-US" sz="1600" spc="-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1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of</a:t>
            </a:r>
            <a:r>
              <a:rPr lang="en-US" sz="1600" spc="12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1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Civil</a:t>
            </a:r>
            <a:r>
              <a:rPr lang="en-US" sz="1600" spc="14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1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Engineers</a:t>
            </a:r>
            <a:r>
              <a:rPr lang="en-US" sz="1600" spc="115"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 </a:t>
            </a:r>
            <a:r>
              <a:rPr lang="en-US" sz="1600" spc="10" dirty="0">
                <a:solidFill>
                  <a:srgbClr val="EEF2F4"/>
                </a:solidFill>
                <a:effectLst/>
                <a:latin typeface="Georgia" panose="02040502050405020303" pitchFamily="18" charset="0"/>
                <a:ea typeface="Calibri" panose="020F0502020204030204" pitchFamily="34" charset="0"/>
                <a:cs typeface="Times New Roman" panose="02020603050405020304" pitchFamily="18" charset="0"/>
              </a:rPr>
              <a:t>(ASCE) &amp; Association of  State Highway Engineers (ASHE)</a:t>
            </a:r>
          </a:p>
          <a:p>
            <a:pPr marL="342900" marR="61595" indent="-342900">
              <a:lnSpc>
                <a:spcPct val="109000"/>
              </a:lnSpc>
              <a:spcBef>
                <a:spcPts val="0"/>
              </a:spcBef>
              <a:spcAft>
                <a:spcPts val="0"/>
              </a:spcAft>
              <a:buFont typeface="Symbol" panose="05050102010706020507" pitchFamily="18" charset="2"/>
              <a:buChar char=""/>
            </a:pPr>
            <a:r>
              <a:rPr lang="en-US" sz="1600" spc="-30" dirty="0">
                <a:solidFill>
                  <a:srgbClr val="EEF2F4"/>
                </a:solidFill>
                <a:latin typeface="Calibri" panose="020F0502020204030204" pitchFamily="34" charset="0"/>
                <a:ea typeface="Calibri" panose="020F0502020204030204" pitchFamily="34" charset="0"/>
                <a:cs typeface="Times New Roman" panose="02020603050405020304" pitchFamily="18" charset="0"/>
              </a:rPr>
              <a:t>Previous appointment to the </a:t>
            </a:r>
            <a:r>
              <a:rPr lang="en-US" sz="1600" spc="-30" dirty="0">
                <a:solidFill>
                  <a:srgbClr val="EEF2F4"/>
                </a:solidFill>
                <a:effectLst/>
                <a:latin typeface="Calibri" panose="020F0502020204030204" pitchFamily="34" charset="0"/>
                <a:ea typeface="Calibri" panose="020F0502020204030204" pitchFamily="34" charset="0"/>
                <a:cs typeface="Times New Roman" panose="02020603050405020304" pitchFamily="18" charset="0"/>
              </a:rPr>
              <a:t>Governor’s PADEP Pipeline Infrastructure Task Force (PITF) – Natural Resources Work Group.</a:t>
            </a:r>
            <a:endParaRPr lang="en-US" altLang="en-US" sz="1600" dirty="0">
              <a:solidFill>
                <a:srgbClr val="EEF2F4"/>
              </a:solidFill>
            </a:endParaRPr>
          </a:p>
          <a:p>
            <a:pPr marL="342900" marR="61595" lvl="0" indent="-342900">
              <a:lnSpc>
                <a:spcPct val="109000"/>
              </a:lnSpc>
              <a:spcBef>
                <a:spcPts val="0"/>
              </a:spcBef>
              <a:spcAft>
                <a:spcPts val="0"/>
              </a:spcAft>
              <a:buFont typeface="Symbol" panose="05050102010706020507" pitchFamily="18" charset="2"/>
              <a:buChar char=""/>
            </a:pPr>
            <a:endParaRPr lang="en-US" sz="130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3F94FC7-9520-0269-3C7D-E0557F0630BE}"/>
              </a:ext>
            </a:extLst>
          </p:cNvPr>
          <p:cNvSpPr>
            <a:spLocks noGrp="1" noChangeArrowheads="1"/>
          </p:cNvSpPr>
          <p:nvPr>
            <p:ph type="title"/>
          </p:nvPr>
        </p:nvSpPr>
        <p:spPr bwMode="auto">
          <a:xfrm>
            <a:off x="221381" y="195263"/>
            <a:ext cx="8768615"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dirty="0">
                <a:solidFill>
                  <a:schemeClr val="bg1"/>
                </a:solidFill>
                <a:latin typeface="Georgia" panose="02040502050405020303" pitchFamily="18" charset="0"/>
              </a:rPr>
              <a:t>Attributes</a:t>
            </a:r>
          </a:p>
        </p:txBody>
      </p:sp>
      <p:sp>
        <p:nvSpPr>
          <p:cNvPr id="55299" name="Rectangle 3">
            <a:extLst>
              <a:ext uri="{FF2B5EF4-FFF2-40B4-BE49-F238E27FC236}">
                <a16:creationId xmlns:a16="http://schemas.microsoft.com/office/drawing/2014/main" id="{E8851518-6B31-C72B-44C7-F585C9775783}"/>
              </a:ext>
            </a:extLst>
          </p:cNvPr>
          <p:cNvSpPr>
            <a:spLocks noGrp="1" noChangeArrowheads="1"/>
          </p:cNvSpPr>
          <p:nvPr>
            <p:ph type="body" idx="1"/>
          </p:nvPr>
        </p:nvSpPr>
        <p:spPr bwMode="auto">
          <a:xfrm>
            <a:off x="914400" y="1258843"/>
            <a:ext cx="7889965" cy="2665458"/>
          </a:xfrm>
        </p:spPr>
        <p:txBody>
          <a:bodyPr vert="horz" wrap="square" lIns="91440" tIns="45720" rIns="91440" bIns="45720" numCol="1" anchor="t" anchorCtr="0" compatLnSpc="1">
            <a:prstTxWarp prst="textNoShape">
              <a:avLst/>
            </a:prstTxWarp>
          </a:bodyPr>
          <a:lstStyle/>
          <a:p>
            <a:pPr marL="0" marR="0">
              <a:lnSpc>
                <a:spcPct val="107000"/>
              </a:lnSpc>
              <a:spcBef>
                <a:spcPts val="0"/>
              </a:spcBef>
              <a:spcAft>
                <a:spcPts val="800"/>
              </a:spcAft>
            </a:pPr>
            <a:r>
              <a:rPr lang="en-US" sz="1800" u="sng" dirty="0">
                <a:solidFill>
                  <a:srgbClr val="F5F9F9"/>
                </a:solidFill>
                <a:effectLst/>
                <a:latin typeface="Georgia" panose="02040502050405020303" pitchFamily="18" charset="0"/>
                <a:ea typeface="Calibri" panose="020F0502020204030204" pitchFamily="34" charset="0"/>
                <a:cs typeface="Times New Roman" panose="02020603050405020304" pitchFamily="18" charset="0"/>
              </a:rPr>
              <a:t>Leadership Skills Developed Over the Years</a:t>
            </a:r>
            <a:endParaRPr lang="en-US" sz="1800" dirty="0">
              <a:solidFill>
                <a:srgbClr val="F5F9F9"/>
              </a:solidFill>
              <a:effectLst/>
              <a:latin typeface="Georgia" panose="02040502050405020303"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F5F9F9"/>
                </a:solidFill>
                <a:effectLst/>
                <a:latin typeface="Georgia" panose="02040502050405020303" pitchFamily="18" charset="0"/>
                <a:ea typeface="Calibri" panose="020F0502020204030204" pitchFamily="34" charset="0"/>
                <a:cs typeface="Times New Roman" panose="02020603050405020304" pitchFamily="18" charset="0"/>
              </a:rPr>
              <a:t>Ability to see the “big picture”</a:t>
            </a: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F5F9F9"/>
                </a:solidFill>
                <a:effectLst/>
                <a:latin typeface="Georgia" panose="02040502050405020303" pitchFamily="18" charset="0"/>
                <a:ea typeface="Calibri" panose="020F0502020204030204" pitchFamily="34" charset="0"/>
                <a:cs typeface="Times New Roman" panose="02020603050405020304" pitchFamily="18" charset="0"/>
              </a:rPr>
              <a:t>Long range planning</a:t>
            </a: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F5F9F9"/>
                </a:solidFill>
                <a:effectLst/>
                <a:latin typeface="Georgia" panose="02040502050405020303" pitchFamily="18" charset="0"/>
                <a:ea typeface="Calibri" panose="020F0502020204030204" pitchFamily="34" charset="0"/>
                <a:cs typeface="Times New Roman" panose="02020603050405020304" pitchFamily="18" charset="0"/>
              </a:rPr>
              <a:t>Attention to detail</a:t>
            </a: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F5F9F9"/>
                </a:solidFill>
                <a:effectLst/>
                <a:latin typeface="Georgia" panose="02040502050405020303" pitchFamily="18" charset="0"/>
                <a:ea typeface="Calibri" panose="020F0502020204030204" pitchFamily="34" charset="0"/>
                <a:cs typeface="Times New Roman" panose="02020603050405020304" pitchFamily="18" charset="0"/>
              </a:rPr>
              <a:t>Organizational skills</a:t>
            </a:r>
          </a:p>
          <a:p>
            <a:pPr marL="342900" marR="0" lvl="0" indent="-342900">
              <a:lnSpc>
                <a:spcPct val="107000"/>
              </a:lnSpc>
              <a:spcBef>
                <a:spcPts val="0"/>
              </a:spcBef>
              <a:spcAft>
                <a:spcPts val="800"/>
              </a:spcAft>
              <a:buFont typeface="Symbol" panose="05050102010706020507" pitchFamily="18" charset="2"/>
              <a:buChar char=""/>
            </a:pPr>
            <a:r>
              <a:rPr lang="en-US" sz="1800" dirty="0">
                <a:solidFill>
                  <a:srgbClr val="F5F9F9"/>
                </a:solidFill>
                <a:effectLst/>
                <a:latin typeface="Georgia" panose="02040502050405020303" pitchFamily="18" charset="0"/>
                <a:ea typeface="Calibri" panose="020F0502020204030204" pitchFamily="34" charset="0"/>
                <a:cs typeface="Times New Roman" panose="02020603050405020304" pitchFamily="18" charset="0"/>
              </a:rPr>
              <a:t>Good communicator (Ability to relate to professionals from various disciplines and the public.)</a:t>
            </a:r>
          </a:p>
          <a:p>
            <a:pPr marL="0" indent="0" eaLnBrk="1" hangingPunct="1">
              <a:buNone/>
              <a:defRPr/>
            </a:pPr>
            <a:endParaRPr lang="en-US" sz="2800" dirty="0">
              <a:latin typeface="Georgi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a:extLst>
              <a:ext uri="{FF2B5EF4-FFF2-40B4-BE49-F238E27FC236}">
                <a16:creationId xmlns:a16="http://schemas.microsoft.com/office/drawing/2014/main" id="{EAC7A31B-D1EF-BDD0-1135-054DC38AD86E}"/>
              </a:ext>
            </a:extLst>
          </p:cNvPr>
          <p:cNvSpPr>
            <a:spLocks noGrp="1"/>
          </p:cNvSpPr>
          <p:nvPr>
            <p:ph type="title"/>
          </p:nvPr>
        </p:nvSpPr>
        <p:spPr bwMode="auto">
          <a:xfrm>
            <a:off x="457200" y="273050"/>
            <a:ext cx="8537575" cy="1162050"/>
          </a:xfrm>
        </p:spPr>
        <p:txBody>
          <a:bodyPr vert="horz" wrap="square" lIns="91440" tIns="45720" rIns="91440" bIns="45720" numCol="1" anchor="t" anchorCtr="0" compatLnSpc="1">
            <a:prstTxWarp prst="textNoShape">
              <a:avLst/>
            </a:prstTxWarp>
          </a:bodyPr>
          <a:lstStyle/>
          <a:p>
            <a:pPr algn="ctr">
              <a:defRPr/>
            </a:pPr>
            <a:r>
              <a:rPr lang="en-US" altLang="en-US" sz="2600" b="0" dirty="0">
                <a:solidFill>
                  <a:schemeClr val="accent3"/>
                </a:solidFill>
                <a:latin typeface="Georgia" panose="02040502050405020303" pitchFamily="18" charset="0"/>
              </a:rPr>
              <a:t>Castaway Riverboat Landing &amp; Marina at Station Square</a:t>
            </a:r>
            <a:br>
              <a:rPr lang="en-US" altLang="en-US" sz="2600" b="0" dirty="0">
                <a:solidFill>
                  <a:schemeClr val="accent3"/>
                </a:solidFill>
                <a:latin typeface="Georgia" panose="02040502050405020303" pitchFamily="18" charset="0"/>
              </a:rPr>
            </a:br>
            <a:r>
              <a:rPr lang="en-US" altLang="en-US" sz="2600" b="0" dirty="0">
                <a:solidFill>
                  <a:schemeClr val="accent3"/>
                </a:solidFill>
                <a:latin typeface="Georgia" panose="02040502050405020303" pitchFamily="18" charset="0"/>
              </a:rPr>
              <a:t>Project Manager while at </a:t>
            </a:r>
            <a:r>
              <a:rPr lang="en-US" altLang="en-US" sz="2600" b="0" dirty="0" err="1">
                <a:solidFill>
                  <a:schemeClr val="accent3"/>
                </a:solidFill>
                <a:latin typeface="Georgia" panose="02040502050405020303" pitchFamily="18" charset="0"/>
              </a:rPr>
              <a:t>TriLine</a:t>
            </a:r>
            <a:r>
              <a:rPr lang="en-US" altLang="en-US" sz="2600" b="0" dirty="0">
                <a:solidFill>
                  <a:schemeClr val="accent3"/>
                </a:solidFill>
                <a:latin typeface="Georgia" panose="02040502050405020303" pitchFamily="18" charset="0"/>
              </a:rPr>
              <a:t>/PBSJ</a:t>
            </a:r>
            <a:br>
              <a:rPr lang="en-US" altLang="en-US" dirty="0">
                <a:solidFill>
                  <a:srgbClr val="FFFF99"/>
                </a:solidFill>
              </a:rPr>
            </a:br>
            <a:endParaRPr lang="en-US" altLang="en-US" dirty="0"/>
          </a:p>
        </p:txBody>
      </p:sp>
      <p:sp>
        <p:nvSpPr>
          <p:cNvPr id="29699" name="Content Placeholder 1">
            <a:extLst>
              <a:ext uri="{FF2B5EF4-FFF2-40B4-BE49-F238E27FC236}">
                <a16:creationId xmlns:a16="http://schemas.microsoft.com/office/drawing/2014/main" id="{D70855F8-E518-7F22-633C-DABEF7E6DF5F}"/>
              </a:ext>
            </a:extLst>
          </p:cNvPr>
          <p:cNvSpPr>
            <a:spLocks noGrp="1"/>
          </p:cNvSpPr>
          <p:nvPr>
            <p:ph idx="1"/>
          </p:nvPr>
        </p:nvSpPr>
        <p:spPr bwMode="auto">
          <a:xfrm flipH="1">
            <a:off x="5651500" y="2393950"/>
            <a:ext cx="46038" cy="46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3" name="Text Placeholder 2">
            <a:extLst>
              <a:ext uri="{FF2B5EF4-FFF2-40B4-BE49-F238E27FC236}">
                <a16:creationId xmlns:a16="http://schemas.microsoft.com/office/drawing/2014/main" id="{C8F55458-6767-5A76-62F1-0765572249E7}"/>
              </a:ext>
            </a:extLst>
          </p:cNvPr>
          <p:cNvSpPr>
            <a:spLocks noGrp="1"/>
          </p:cNvSpPr>
          <p:nvPr>
            <p:ph type="body" sz="half" idx="2"/>
          </p:nvPr>
        </p:nvSpPr>
        <p:spPr/>
        <p:txBody>
          <a:bodyPr/>
          <a:lstStyle/>
          <a:p>
            <a:pPr>
              <a:defRPr/>
            </a:pPr>
            <a:r>
              <a:rPr lang="en-US" sz="2000">
                <a:solidFill>
                  <a:schemeClr val="accent5"/>
                </a:solidFill>
              </a:rPr>
              <a:t>Challenges</a:t>
            </a:r>
          </a:p>
          <a:p>
            <a:pPr marL="285750" indent="-285750">
              <a:buFont typeface="Arial" pitchFamily="34" charset="0"/>
              <a:buChar char="•"/>
              <a:defRPr/>
            </a:pPr>
            <a:r>
              <a:rPr lang="en-US" sz="2000">
                <a:solidFill>
                  <a:schemeClr val="accent5"/>
                </a:solidFill>
              </a:rPr>
              <a:t>Safety</a:t>
            </a:r>
          </a:p>
          <a:p>
            <a:pPr marL="285750" indent="-285750">
              <a:buFont typeface="Arial" pitchFamily="34" charset="0"/>
              <a:buChar char="•"/>
              <a:defRPr/>
            </a:pPr>
            <a:r>
              <a:rPr lang="en-US" sz="2000">
                <a:solidFill>
                  <a:schemeClr val="accent5"/>
                </a:solidFill>
              </a:rPr>
              <a:t>Accessibility</a:t>
            </a:r>
          </a:p>
          <a:p>
            <a:pPr marL="285750" indent="-285750">
              <a:buFont typeface="Arial" pitchFamily="34" charset="0"/>
              <a:buChar char="•"/>
              <a:defRPr/>
            </a:pPr>
            <a:r>
              <a:rPr lang="en-US" sz="2000">
                <a:solidFill>
                  <a:schemeClr val="accent5"/>
                </a:solidFill>
              </a:rPr>
              <a:t>ADA Compliance</a:t>
            </a:r>
          </a:p>
          <a:p>
            <a:pPr marL="285750" indent="-285750">
              <a:buFont typeface="Arial" pitchFamily="34" charset="0"/>
              <a:buChar char="•"/>
              <a:defRPr/>
            </a:pPr>
            <a:r>
              <a:rPr lang="en-US" sz="2000">
                <a:solidFill>
                  <a:schemeClr val="accent5"/>
                </a:solidFill>
              </a:rPr>
              <a:t>100 Year Floodplain</a:t>
            </a:r>
          </a:p>
          <a:p>
            <a:pPr marL="285750" indent="-285750">
              <a:buFont typeface="Arial" pitchFamily="34" charset="0"/>
              <a:buChar char="•"/>
              <a:defRPr/>
            </a:pPr>
            <a:r>
              <a:rPr lang="en-US" sz="2000">
                <a:solidFill>
                  <a:schemeClr val="accent5"/>
                </a:solidFill>
              </a:rPr>
              <a:t>6.5  mph River Flow</a:t>
            </a:r>
          </a:p>
          <a:p>
            <a:pPr marL="285750" indent="-285750">
              <a:buFont typeface="Arial" pitchFamily="34" charset="0"/>
              <a:buChar char="•"/>
              <a:defRPr/>
            </a:pPr>
            <a:r>
              <a:rPr lang="en-US" sz="2000">
                <a:solidFill>
                  <a:schemeClr val="accent5"/>
                </a:solidFill>
              </a:rPr>
              <a:t>Snow, Wind, and Ice Load</a:t>
            </a:r>
          </a:p>
          <a:p>
            <a:pPr marL="285750" indent="-285750">
              <a:buFont typeface="Arial" pitchFamily="34" charset="0"/>
              <a:buChar char="•"/>
              <a:defRPr/>
            </a:pPr>
            <a:r>
              <a:rPr lang="en-US" sz="2000">
                <a:solidFill>
                  <a:schemeClr val="accent5"/>
                </a:solidFill>
              </a:rPr>
              <a:t>Ice &amp; debris flow</a:t>
            </a:r>
          </a:p>
          <a:p>
            <a:pPr marL="285750" indent="-285750">
              <a:buFont typeface="Arial" pitchFamily="34" charset="0"/>
              <a:buChar char="•"/>
              <a:defRPr/>
            </a:pPr>
            <a:r>
              <a:rPr lang="en-US" sz="2000">
                <a:solidFill>
                  <a:schemeClr val="accent5"/>
                </a:solidFill>
              </a:rPr>
              <a:t>Geotechnical</a:t>
            </a:r>
          </a:p>
          <a:p>
            <a:pPr marL="285750" indent="-285750">
              <a:buFont typeface="Arial" pitchFamily="34" charset="0"/>
              <a:buChar char="•"/>
              <a:defRPr/>
            </a:pPr>
            <a:r>
              <a:rPr lang="en-US" sz="2000">
                <a:solidFill>
                  <a:schemeClr val="accent5"/>
                </a:solidFill>
              </a:rPr>
              <a:t>Historical resources</a:t>
            </a:r>
          </a:p>
          <a:p>
            <a:pPr marL="285750" indent="-285750">
              <a:buFont typeface="Arial" pitchFamily="34" charset="0"/>
              <a:buChar char="•"/>
              <a:defRPr/>
            </a:pPr>
            <a:r>
              <a:rPr lang="en-US" sz="2000">
                <a:solidFill>
                  <a:schemeClr val="accent5"/>
                </a:solidFill>
              </a:rPr>
              <a:t>Water quality</a:t>
            </a:r>
          </a:p>
          <a:p>
            <a:pPr marL="285750" indent="-285750">
              <a:buFont typeface="Arial" pitchFamily="34" charset="0"/>
              <a:buChar char="•"/>
              <a:defRPr/>
            </a:pPr>
            <a:r>
              <a:rPr lang="en-US" sz="2000">
                <a:solidFill>
                  <a:schemeClr val="accent5"/>
                </a:solidFill>
              </a:rPr>
              <a:t>Land use, aesthetics &amp; compatibility</a:t>
            </a:r>
          </a:p>
        </p:txBody>
      </p:sp>
      <p:pic>
        <p:nvPicPr>
          <p:cNvPr id="29701" name="Picture 2">
            <a:extLst>
              <a:ext uri="{FF2B5EF4-FFF2-40B4-BE49-F238E27FC236}">
                <a16:creationId xmlns:a16="http://schemas.microsoft.com/office/drawing/2014/main" id="{A1EF9B3E-C223-B2D1-B963-FAE1B35B83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4988" y="1477963"/>
            <a:ext cx="5919787" cy="394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A52A7672-3673-B165-9054-03D88F15C6BE}"/>
              </a:ext>
            </a:extLst>
          </p:cNvPr>
          <p:cNvSpPr>
            <a:spLocks noGrp="1"/>
          </p:cNvSpPr>
          <p:nvPr>
            <p:ph type="title"/>
          </p:nvPr>
        </p:nvSpPr>
        <p:spPr bwMode="auto">
          <a:xfrm>
            <a:off x="365125" y="173038"/>
            <a:ext cx="8229600" cy="1143000"/>
          </a:xfrm>
        </p:spPr>
        <p:txBody>
          <a:bodyPr vert="horz" wrap="square" lIns="91440" tIns="45720" rIns="91440" bIns="45720" numCol="1" anchor="t" anchorCtr="0" compatLnSpc="1">
            <a:prstTxWarp prst="textNoShape">
              <a:avLst/>
            </a:prstTxWarp>
          </a:bodyPr>
          <a:lstStyle/>
          <a:p>
            <a:pPr>
              <a:defRPr/>
            </a:pPr>
            <a:r>
              <a:rPr lang="en-US" altLang="en-US" sz="3000" dirty="0" err="1">
                <a:solidFill>
                  <a:schemeClr val="accent3"/>
                </a:solidFill>
                <a:latin typeface="Georgia" panose="02040502050405020303" pitchFamily="18" charset="0"/>
              </a:rPr>
              <a:t>Leetsdale</a:t>
            </a:r>
            <a:r>
              <a:rPr lang="en-US" altLang="en-US" sz="3000" dirty="0">
                <a:solidFill>
                  <a:schemeClr val="accent3"/>
                </a:solidFill>
                <a:latin typeface="Georgia" panose="02040502050405020303" pitchFamily="18" charset="0"/>
              </a:rPr>
              <a:t> Overpass</a:t>
            </a:r>
            <a:br>
              <a:rPr lang="en-US" altLang="en-US" sz="3000" dirty="0">
                <a:solidFill>
                  <a:schemeClr val="accent3"/>
                </a:solidFill>
                <a:latin typeface="Georgia" panose="02040502050405020303" pitchFamily="18" charset="0"/>
              </a:rPr>
            </a:br>
            <a:r>
              <a:rPr lang="en-US" altLang="en-US" sz="3000" dirty="0">
                <a:solidFill>
                  <a:schemeClr val="accent3"/>
                </a:solidFill>
                <a:latin typeface="Georgia" panose="02040502050405020303" pitchFamily="18" charset="0"/>
              </a:rPr>
              <a:t>Environmental Manager - </a:t>
            </a:r>
            <a:r>
              <a:rPr lang="en-US" altLang="en-US" sz="3000" dirty="0" err="1">
                <a:solidFill>
                  <a:schemeClr val="accent3"/>
                </a:solidFill>
                <a:latin typeface="Georgia" panose="02040502050405020303" pitchFamily="18" charset="0"/>
              </a:rPr>
              <a:t>TriLine</a:t>
            </a:r>
            <a:endParaRPr lang="en-US" altLang="en-US" sz="3000" dirty="0">
              <a:solidFill>
                <a:schemeClr val="accent3"/>
              </a:solidFill>
              <a:latin typeface="Georgia" panose="02040502050405020303" pitchFamily="18" charset="0"/>
            </a:endParaRPr>
          </a:p>
        </p:txBody>
      </p:sp>
      <p:pic>
        <p:nvPicPr>
          <p:cNvPr id="30723" name="Picture 3">
            <a:extLst>
              <a:ext uri="{FF2B5EF4-FFF2-40B4-BE49-F238E27FC236}">
                <a16:creationId xmlns:a16="http://schemas.microsoft.com/office/drawing/2014/main" id="{A205D7E3-271F-6A6C-0420-46F2CBFFCD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263" y="1109663"/>
            <a:ext cx="8329612"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59D9BA8-7A17-BADF-787D-5B1810386C22}"/>
              </a:ext>
            </a:extLst>
          </p:cNvPr>
          <p:cNvSpPr>
            <a:spLocks noGrp="1"/>
          </p:cNvSpPr>
          <p:nvPr>
            <p:ph type="title"/>
          </p:nvPr>
        </p:nvSpPr>
        <p:spPr bwMode="auto">
          <a:xfrm>
            <a:off x="90488" y="273050"/>
            <a:ext cx="3375025" cy="1162050"/>
          </a:xfrm>
        </p:spPr>
        <p:txBody>
          <a:bodyPr vert="horz" wrap="square" lIns="91440" tIns="45720" rIns="91440" bIns="45720" numCol="1" anchor="t" anchorCtr="0" compatLnSpc="1">
            <a:prstTxWarp prst="textNoShape">
              <a:avLst/>
            </a:prstTxWarp>
          </a:bodyPr>
          <a:lstStyle/>
          <a:p>
            <a:pPr>
              <a:defRPr/>
            </a:pPr>
            <a:r>
              <a:rPr lang="en-US" altLang="en-US">
                <a:solidFill>
                  <a:schemeClr val="accent3"/>
                </a:solidFill>
                <a:latin typeface="Georgia" panose="02040502050405020303" pitchFamily="18" charset="0"/>
              </a:rPr>
              <a:t>Leetsdale Overpass</a:t>
            </a:r>
            <a:br>
              <a:rPr lang="en-US" altLang="en-US">
                <a:solidFill>
                  <a:schemeClr val="accent3"/>
                </a:solidFill>
                <a:latin typeface="Georgia" panose="02040502050405020303" pitchFamily="18" charset="0"/>
              </a:rPr>
            </a:br>
            <a:r>
              <a:rPr lang="en-US" altLang="en-US">
                <a:solidFill>
                  <a:schemeClr val="accent3"/>
                </a:solidFill>
                <a:latin typeface="Georgia" panose="02040502050405020303" pitchFamily="18" charset="0"/>
              </a:rPr>
              <a:t>Challenges</a:t>
            </a:r>
          </a:p>
        </p:txBody>
      </p:sp>
      <p:sp>
        <p:nvSpPr>
          <p:cNvPr id="3" name="Text Placeholder 2">
            <a:extLst>
              <a:ext uri="{FF2B5EF4-FFF2-40B4-BE49-F238E27FC236}">
                <a16:creationId xmlns:a16="http://schemas.microsoft.com/office/drawing/2014/main" id="{61FB608E-36D4-DF29-D308-4E28C47D0884}"/>
              </a:ext>
            </a:extLst>
          </p:cNvPr>
          <p:cNvSpPr>
            <a:spLocks noGrp="1"/>
          </p:cNvSpPr>
          <p:nvPr>
            <p:ph type="body" sz="half" idx="2"/>
          </p:nvPr>
        </p:nvSpPr>
        <p:spPr>
          <a:xfrm>
            <a:off x="457200" y="1435100"/>
            <a:ext cx="2103438" cy="4691063"/>
          </a:xfrm>
        </p:spPr>
        <p:txBody>
          <a:bodyPr/>
          <a:lstStyle/>
          <a:p>
            <a:pPr>
              <a:defRPr/>
            </a:pPr>
            <a:r>
              <a:rPr lang="en-US" sz="1800">
                <a:solidFill>
                  <a:schemeClr val="accent5"/>
                </a:solidFill>
              </a:rPr>
              <a:t>Environmental</a:t>
            </a:r>
          </a:p>
          <a:p>
            <a:pPr marL="285750" indent="-285750">
              <a:buFont typeface="Arial" pitchFamily="34" charset="0"/>
              <a:buChar char="•"/>
              <a:defRPr/>
            </a:pPr>
            <a:r>
              <a:rPr lang="en-US" sz="1800">
                <a:solidFill>
                  <a:schemeClr val="accent5"/>
                </a:solidFill>
              </a:rPr>
              <a:t>Streams</a:t>
            </a:r>
          </a:p>
          <a:p>
            <a:pPr marL="285750" indent="-285750">
              <a:buFont typeface="Arial" pitchFamily="34" charset="0"/>
              <a:buChar char="•"/>
              <a:defRPr/>
            </a:pPr>
            <a:r>
              <a:rPr lang="en-US" sz="1800">
                <a:solidFill>
                  <a:schemeClr val="accent5"/>
                </a:solidFill>
              </a:rPr>
              <a:t>Wetlands</a:t>
            </a:r>
          </a:p>
          <a:p>
            <a:pPr marL="285750" indent="-285750">
              <a:buFont typeface="Arial" pitchFamily="34" charset="0"/>
              <a:buChar char="•"/>
              <a:defRPr/>
            </a:pPr>
            <a:r>
              <a:rPr lang="en-US" sz="1800">
                <a:solidFill>
                  <a:schemeClr val="accent5"/>
                </a:solidFill>
              </a:rPr>
              <a:t>Noise</a:t>
            </a:r>
          </a:p>
          <a:p>
            <a:pPr marL="285750" indent="-285750">
              <a:buFont typeface="Arial" pitchFamily="34" charset="0"/>
              <a:buChar char="•"/>
              <a:defRPr/>
            </a:pPr>
            <a:r>
              <a:rPr lang="en-US" sz="1800">
                <a:solidFill>
                  <a:schemeClr val="accent5"/>
                </a:solidFill>
              </a:rPr>
              <a:t>Air Quality</a:t>
            </a:r>
          </a:p>
          <a:p>
            <a:pPr>
              <a:defRPr/>
            </a:pPr>
            <a:r>
              <a:rPr lang="en-US" sz="1800">
                <a:solidFill>
                  <a:schemeClr val="accent5"/>
                </a:solidFill>
              </a:rPr>
              <a:t>Cultural Resources</a:t>
            </a:r>
          </a:p>
          <a:p>
            <a:pPr marL="285750" indent="-285750">
              <a:buFont typeface="Arial" pitchFamily="34" charset="0"/>
              <a:buChar char="•"/>
              <a:defRPr/>
            </a:pPr>
            <a:r>
              <a:rPr lang="en-US" sz="1800">
                <a:solidFill>
                  <a:schemeClr val="accent5"/>
                </a:solidFill>
              </a:rPr>
              <a:t>Historic</a:t>
            </a:r>
          </a:p>
          <a:p>
            <a:pPr marL="285750" indent="-285750">
              <a:buFont typeface="Arial" pitchFamily="34" charset="0"/>
              <a:buChar char="•"/>
              <a:defRPr/>
            </a:pPr>
            <a:r>
              <a:rPr lang="en-US" sz="1800">
                <a:solidFill>
                  <a:schemeClr val="accent5"/>
                </a:solidFill>
              </a:rPr>
              <a:t>Archaeological</a:t>
            </a:r>
          </a:p>
          <a:p>
            <a:pPr>
              <a:defRPr/>
            </a:pPr>
            <a:r>
              <a:rPr lang="en-US" sz="1800">
                <a:solidFill>
                  <a:schemeClr val="accent5"/>
                </a:solidFill>
              </a:rPr>
              <a:t>Recreation</a:t>
            </a:r>
          </a:p>
          <a:p>
            <a:pPr marL="285750" indent="-285750">
              <a:buFont typeface="Arial" pitchFamily="34" charset="0"/>
              <a:buChar char="•"/>
              <a:defRPr/>
            </a:pPr>
            <a:r>
              <a:rPr lang="en-US" sz="1800">
                <a:solidFill>
                  <a:schemeClr val="accent5"/>
                </a:solidFill>
              </a:rPr>
              <a:t>Park (4f)</a:t>
            </a:r>
          </a:p>
          <a:p>
            <a:pPr marL="285750" indent="-285750">
              <a:buFont typeface="Arial" pitchFamily="34" charset="0"/>
              <a:buChar char="•"/>
              <a:defRPr/>
            </a:pPr>
            <a:r>
              <a:rPr lang="en-US" sz="1800">
                <a:solidFill>
                  <a:schemeClr val="accent5"/>
                </a:solidFill>
              </a:rPr>
              <a:t>PFBC Boat Launch</a:t>
            </a:r>
          </a:p>
        </p:txBody>
      </p:sp>
      <p:pic>
        <p:nvPicPr>
          <p:cNvPr id="31748" name="Picture 2">
            <a:extLst>
              <a:ext uri="{FF2B5EF4-FFF2-40B4-BE49-F238E27FC236}">
                <a16:creationId xmlns:a16="http://schemas.microsoft.com/office/drawing/2014/main" id="{74D99CCE-FD80-C895-9D25-CB8C3414E4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2413" y="254000"/>
            <a:ext cx="4197350" cy="636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F3672AA-BF95-4EBC-14BD-7D15DDC8D010}"/>
              </a:ext>
            </a:extLst>
          </p:cNvPr>
          <p:cNvSpPr txBox="1"/>
          <p:nvPr/>
        </p:nvSpPr>
        <p:spPr>
          <a:xfrm>
            <a:off x="6989763" y="1231900"/>
            <a:ext cx="2063750" cy="5078413"/>
          </a:xfrm>
          <a:prstGeom prst="rect">
            <a:avLst/>
          </a:prstGeom>
          <a:noFill/>
        </p:spPr>
        <p:txBody>
          <a:bodyPr>
            <a:spAutoFit/>
          </a:bodyPr>
          <a:lstStyle/>
          <a:p>
            <a:pPr>
              <a:defRPr/>
            </a:pPr>
            <a:r>
              <a:rPr lang="en-US" sz="1800">
                <a:solidFill>
                  <a:schemeClr val="accent5"/>
                </a:solidFill>
              </a:rPr>
              <a:t>Hazardous Waste</a:t>
            </a:r>
          </a:p>
          <a:p>
            <a:pPr marL="285750" indent="-285750">
              <a:buFont typeface="Arial" pitchFamily="34" charset="0"/>
              <a:buChar char="•"/>
              <a:defRPr/>
            </a:pPr>
            <a:r>
              <a:rPr lang="en-US" sz="1800">
                <a:solidFill>
                  <a:schemeClr val="accent5"/>
                </a:solidFill>
              </a:rPr>
              <a:t>Underground Storage Tanks (UST)</a:t>
            </a:r>
          </a:p>
          <a:p>
            <a:pPr marL="285750" indent="-285750">
              <a:buFont typeface="Arial" pitchFamily="34" charset="0"/>
              <a:buChar char="•"/>
              <a:defRPr/>
            </a:pPr>
            <a:r>
              <a:rPr lang="en-US" sz="1800">
                <a:solidFill>
                  <a:schemeClr val="accent5"/>
                </a:solidFill>
              </a:rPr>
              <a:t>Industrial Residue</a:t>
            </a:r>
          </a:p>
          <a:p>
            <a:pPr>
              <a:defRPr/>
            </a:pPr>
            <a:r>
              <a:rPr lang="en-US" sz="1800">
                <a:solidFill>
                  <a:schemeClr val="accent5"/>
                </a:solidFill>
              </a:rPr>
              <a:t>Social</a:t>
            </a:r>
          </a:p>
          <a:p>
            <a:pPr marL="457200" indent="-457200">
              <a:buFont typeface="Arial" pitchFamily="34" charset="0"/>
              <a:buChar char="•"/>
              <a:defRPr/>
            </a:pPr>
            <a:r>
              <a:rPr lang="en-US" sz="1800">
                <a:solidFill>
                  <a:schemeClr val="accent5"/>
                </a:solidFill>
              </a:rPr>
              <a:t>Residential Displacements</a:t>
            </a:r>
          </a:p>
          <a:p>
            <a:pPr marL="457200" indent="-457200">
              <a:buFont typeface="Arial" pitchFamily="34" charset="0"/>
              <a:buChar char="•"/>
              <a:defRPr/>
            </a:pPr>
            <a:r>
              <a:rPr lang="en-US" sz="1800">
                <a:solidFill>
                  <a:schemeClr val="accent5"/>
                </a:solidFill>
              </a:rPr>
              <a:t>Commercial Displacements</a:t>
            </a:r>
          </a:p>
          <a:p>
            <a:pPr marL="457200" indent="-457200">
              <a:buFont typeface="Arial" pitchFamily="34" charset="0"/>
              <a:buChar char="•"/>
              <a:defRPr/>
            </a:pPr>
            <a:r>
              <a:rPr lang="en-US" sz="1800" err="1">
                <a:solidFill>
                  <a:schemeClr val="accent5"/>
                </a:solidFill>
              </a:rPr>
              <a:t>Buncher</a:t>
            </a:r>
            <a:r>
              <a:rPr lang="en-US" sz="1800">
                <a:solidFill>
                  <a:schemeClr val="accent5"/>
                </a:solidFill>
              </a:rPr>
              <a:t> Industrial Park</a:t>
            </a:r>
          </a:p>
          <a:p>
            <a:pPr>
              <a:defRPr/>
            </a:pPr>
            <a:r>
              <a:rPr lang="en-US" sz="1800">
                <a:solidFill>
                  <a:schemeClr val="accent5"/>
                </a:solidFill>
              </a:rPr>
              <a:t>Transportation Safety</a:t>
            </a:r>
          </a:p>
          <a:p>
            <a:pPr marL="285750" indent="-285750">
              <a:buFont typeface="Arial" pitchFamily="34" charset="0"/>
              <a:buChar char="•"/>
              <a:defRPr/>
            </a:pPr>
            <a:r>
              <a:rPr lang="en-US" sz="1800">
                <a:solidFill>
                  <a:schemeClr val="accent5"/>
                </a:solidFill>
              </a:rPr>
              <a:t>Pedestrian </a:t>
            </a:r>
          </a:p>
          <a:p>
            <a:pPr marL="285750" indent="-285750">
              <a:buFont typeface="Arial" pitchFamily="34" charset="0"/>
              <a:buChar char="•"/>
              <a:defRPr/>
            </a:pPr>
            <a:r>
              <a:rPr lang="en-US" sz="1800">
                <a:solidFill>
                  <a:schemeClr val="accent5"/>
                </a:solidFill>
              </a:rPr>
              <a:t>CSX Railway</a:t>
            </a:r>
          </a:p>
          <a:p>
            <a:pPr marL="285750" indent="-285750">
              <a:buFont typeface="Arial" pitchFamily="34" charset="0"/>
              <a:buChar char="•"/>
              <a:defRPr/>
            </a:pPr>
            <a:r>
              <a:rPr lang="en-US" sz="1800">
                <a:solidFill>
                  <a:schemeClr val="accent5"/>
                </a:solidFill>
              </a:rPr>
              <a:t>Traffic</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D863A61F-673F-5C8B-84F5-83394E8368A8}"/>
              </a:ext>
            </a:extLst>
          </p:cNvPr>
          <p:cNvSpPr>
            <a:spLocks noGrp="1"/>
          </p:cNvSpPr>
          <p:nvPr>
            <p:ph type="title"/>
          </p:nvPr>
        </p:nvSpPr>
        <p:spPr>
          <a:xfrm>
            <a:off x="612775" y="228600"/>
            <a:ext cx="8153400" cy="990600"/>
          </a:xfrm>
        </p:spPr>
        <p:txBody>
          <a:bodyPr/>
          <a:lstStyle/>
          <a:p>
            <a:pPr algn="ctr" eaLnBrk="1" hangingPunct="1"/>
            <a:r>
              <a:rPr lang="en-US" altLang="en-US" sz="3000" dirty="0">
                <a:solidFill>
                  <a:srgbClr val="002060"/>
                </a:solidFill>
                <a:latin typeface="Georgia" panose="02040502050405020303" pitchFamily="18" charset="0"/>
              </a:rPr>
              <a:t>Land Development</a:t>
            </a:r>
            <a:br>
              <a:rPr lang="en-US" altLang="en-US" sz="3000" dirty="0">
                <a:solidFill>
                  <a:srgbClr val="002060"/>
                </a:solidFill>
                <a:latin typeface="Georgia" panose="02040502050405020303" pitchFamily="18" charset="0"/>
              </a:rPr>
            </a:br>
            <a:r>
              <a:rPr lang="en-US" altLang="en-US" sz="3000" dirty="0">
                <a:solidFill>
                  <a:srgbClr val="002060"/>
                </a:solidFill>
                <a:latin typeface="Georgia" panose="02040502050405020303" pitchFamily="18" charset="0"/>
              </a:rPr>
              <a:t>Site Work Design &amp; Transportation Issues</a:t>
            </a:r>
          </a:p>
        </p:txBody>
      </p:sp>
      <p:pic>
        <p:nvPicPr>
          <p:cNvPr id="32771" name="Content Placeholder 3" descr="http://www.tangeroutlet.com/images/centermedia/pittsburgh/1594/2">
            <a:extLst>
              <a:ext uri="{FF2B5EF4-FFF2-40B4-BE49-F238E27FC236}">
                <a16:creationId xmlns:a16="http://schemas.microsoft.com/office/drawing/2014/main" id="{CBED93C0-9054-E8E0-B825-045A8CCDD327}"/>
              </a:ext>
            </a:extLst>
          </p:cNvPr>
          <p:cNvPicPr>
            <a:picLocks noGrp="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1492250"/>
            <a:ext cx="1905000" cy="2698750"/>
          </a:xfrm>
        </p:spPr>
      </p:pic>
      <p:pic>
        <p:nvPicPr>
          <p:cNvPr id="32772" name="Picture 2" descr="C:\Users\JTCONROY\Documents\Racetrack.jpg">
            <a:extLst>
              <a:ext uri="{FF2B5EF4-FFF2-40B4-BE49-F238E27FC236}">
                <a16:creationId xmlns:a16="http://schemas.microsoft.com/office/drawing/2014/main" id="{7790BCAC-568B-717F-D403-037648E73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300" y="1508125"/>
            <a:ext cx="72517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BC1E4E0-80F9-249B-22C6-9DE7E4A83CD2}"/>
              </a:ext>
            </a:extLst>
          </p:cNvPr>
          <p:cNvSpPr txBox="1"/>
          <p:nvPr/>
        </p:nvSpPr>
        <p:spPr>
          <a:xfrm>
            <a:off x="1" y="4324350"/>
            <a:ext cx="2362200" cy="1938992"/>
          </a:xfrm>
          <a:prstGeom prst="rect">
            <a:avLst/>
          </a:prstGeom>
          <a:noFill/>
        </p:spPr>
        <p:txBody>
          <a:bodyPr wrap="square" rtlCol="0">
            <a:spAutoFit/>
          </a:bodyPr>
          <a:lstStyle/>
          <a:p>
            <a:r>
              <a:rPr lang="en-US" dirty="0"/>
              <a:t>NEPA Categorical Exclusion</a:t>
            </a:r>
          </a:p>
          <a:p>
            <a:r>
              <a:rPr lang="en-US" dirty="0"/>
              <a:t>Evaluation</a:t>
            </a:r>
          </a:p>
        </p:txBody>
      </p:sp>
      <p:sp>
        <p:nvSpPr>
          <p:cNvPr id="8" name="TextBox 7">
            <a:extLst>
              <a:ext uri="{FF2B5EF4-FFF2-40B4-BE49-F238E27FC236}">
                <a16:creationId xmlns:a16="http://schemas.microsoft.com/office/drawing/2014/main" id="{4C5E2151-C12A-0B79-E686-DAD441D89C75}"/>
              </a:ext>
            </a:extLst>
          </p:cNvPr>
          <p:cNvSpPr txBox="1"/>
          <p:nvPr/>
        </p:nvSpPr>
        <p:spPr>
          <a:xfrm>
            <a:off x="1990726" y="5935028"/>
            <a:ext cx="6565900" cy="584775"/>
          </a:xfrm>
          <a:prstGeom prst="rect">
            <a:avLst/>
          </a:prstGeom>
          <a:noFill/>
        </p:spPr>
        <p:txBody>
          <a:bodyPr wrap="square" rtlCol="0">
            <a:spAutoFit/>
          </a:bodyPr>
          <a:lstStyle/>
          <a:p>
            <a:r>
              <a:rPr lang="en-US" sz="1600" dirty="0"/>
              <a:t>Wetland delineation &amp; mitigation, stream restoration, waterways encroachment permitting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6ABD2828-5C6D-62C5-C7A8-4F3B5D529AD5}"/>
              </a:ext>
            </a:extLst>
          </p:cNvPr>
          <p:cNvSpPr/>
          <p:nvPr/>
        </p:nvSpPr>
        <p:spPr>
          <a:xfrm>
            <a:off x="1524000" y="4343400"/>
            <a:ext cx="6019800" cy="1752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3795" name="Title 1">
            <a:extLst>
              <a:ext uri="{FF2B5EF4-FFF2-40B4-BE49-F238E27FC236}">
                <a16:creationId xmlns:a16="http://schemas.microsoft.com/office/drawing/2014/main" id="{7B0B747B-02CF-6338-34B6-DD0461FD5DB6}"/>
              </a:ext>
            </a:extLst>
          </p:cNvPr>
          <p:cNvSpPr>
            <a:spLocks noGrp="1"/>
          </p:cNvSpPr>
          <p:nvPr>
            <p:ph type="title"/>
          </p:nvPr>
        </p:nvSpPr>
        <p:spPr>
          <a:xfrm>
            <a:off x="612775" y="228600"/>
            <a:ext cx="8153400" cy="990600"/>
          </a:xfrm>
        </p:spPr>
        <p:txBody>
          <a:bodyPr/>
          <a:lstStyle/>
          <a:p>
            <a:pPr eaLnBrk="1" hangingPunct="1"/>
            <a:r>
              <a:rPr lang="en-US" altLang="en-US" sz="3000" dirty="0">
                <a:latin typeface="Georgia" panose="02040502050405020303" pitchFamily="18" charset="0"/>
              </a:rPr>
              <a:t>Butler-Freeport Trail Planning, Design, &amp; Construction, Project Manager - </a:t>
            </a:r>
            <a:r>
              <a:rPr lang="en-US" altLang="en-US" sz="3000" dirty="0" err="1">
                <a:latin typeface="Georgia" panose="02040502050405020303" pitchFamily="18" charset="0"/>
              </a:rPr>
              <a:t>TriLine</a:t>
            </a:r>
            <a:endParaRPr lang="en-US" altLang="en-US" sz="3000" dirty="0">
              <a:latin typeface="Georgia" panose="02040502050405020303" pitchFamily="18" charset="0"/>
            </a:endParaRPr>
          </a:p>
        </p:txBody>
      </p:sp>
      <p:sp>
        <p:nvSpPr>
          <p:cNvPr id="33796" name="Rectangle 6">
            <a:extLst>
              <a:ext uri="{FF2B5EF4-FFF2-40B4-BE49-F238E27FC236}">
                <a16:creationId xmlns:a16="http://schemas.microsoft.com/office/drawing/2014/main" id="{0738C905-D4EA-A3C6-64AA-8763B3968D49}"/>
              </a:ext>
            </a:extLst>
          </p:cNvPr>
          <p:cNvSpPr>
            <a:spLocks noChangeArrowheads="1"/>
          </p:cNvSpPr>
          <p:nvPr/>
        </p:nvSpPr>
        <p:spPr bwMode="auto">
          <a:xfrm>
            <a:off x="1665288" y="4557713"/>
            <a:ext cx="61833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r>
              <a:rPr lang="en-US" altLang="en-US" sz="1800" b="1" dirty="0">
                <a:solidFill>
                  <a:srgbClr val="002060"/>
                </a:solidFill>
                <a:latin typeface="Constantia" panose="02030602050306030303" pitchFamily="18" charset="0"/>
              </a:rPr>
              <a:t>Client:      Freeport Borough Funding      </a:t>
            </a:r>
          </a:p>
          <a:p>
            <a:pPr eaLnBrk="1" hangingPunct="1"/>
            <a:r>
              <a:rPr lang="en-US" altLang="en-US" sz="1800" b="1" dirty="0">
                <a:solidFill>
                  <a:srgbClr val="002060"/>
                </a:solidFill>
                <a:latin typeface="Constantia" panose="02030602050306030303" pitchFamily="18" charset="0"/>
              </a:rPr>
              <a:t>	  PADCNR, USDOT (PennDOT 10-0)</a:t>
            </a:r>
          </a:p>
          <a:p>
            <a:pPr eaLnBrk="1" hangingPunct="1"/>
            <a:r>
              <a:rPr lang="en-US" altLang="en-US" sz="1800" b="1" dirty="0">
                <a:solidFill>
                  <a:srgbClr val="002060"/>
                </a:solidFill>
                <a:latin typeface="Constantia" panose="02030602050306030303" pitchFamily="18" charset="0"/>
              </a:rPr>
              <a:t>Project Cost: 1.2 million</a:t>
            </a:r>
          </a:p>
          <a:p>
            <a:pPr eaLnBrk="1" hangingPunct="1"/>
            <a:r>
              <a:rPr lang="en-US" altLang="en-US" sz="1800" b="1" dirty="0">
                <a:solidFill>
                  <a:srgbClr val="002060"/>
                </a:solidFill>
                <a:latin typeface="Constantia" panose="02030602050306030303" pitchFamily="18" charset="0"/>
              </a:rPr>
              <a:t>Planning, Environmental Clearance, Preliminary &amp; Final Design &amp; Construction for lower 3.2 mile section</a:t>
            </a:r>
          </a:p>
        </p:txBody>
      </p:sp>
      <p:pic>
        <p:nvPicPr>
          <p:cNvPr id="33797" name="Picture 2" descr="C:\Users\JTCONROY\Documents\frontpicture.jpg">
            <a:extLst>
              <a:ext uri="{FF2B5EF4-FFF2-40B4-BE49-F238E27FC236}">
                <a16:creationId xmlns:a16="http://schemas.microsoft.com/office/drawing/2014/main" id="{E8C1E28C-745A-EE7B-5D89-8476CA9C87D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28600" y="1752600"/>
            <a:ext cx="8763000" cy="2349500"/>
          </a:xfr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DRB1">
  <a:themeElements>
    <a:clrScheme name="DRB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RB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RB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RB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RB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RB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RB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RB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RB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edian">
  <a:themeElements>
    <a:clrScheme name="Custom 2">
      <a:dk1>
        <a:srgbClr val="CC9900"/>
      </a:dk1>
      <a:lt1>
        <a:sysClr val="window" lastClr="FFFFFF"/>
      </a:lt1>
      <a:dk2>
        <a:srgbClr val="666666"/>
      </a:dk2>
      <a:lt2>
        <a:srgbClr val="FFFFFF"/>
      </a:lt2>
      <a:accent1>
        <a:srgbClr val="CC9900"/>
      </a:accent1>
      <a:accent2>
        <a:srgbClr val="999999"/>
      </a:accent2>
      <a:accent3>
        <a:srgbClr val="A8CDD7"/>
      </a:accent3>
      <a:accent4>
        <a:srgbClr val="99CC99"/>
      </a:accent4>
      <a:accent5>
        <a:srgbClr val="CEC597"/>
      </a:accent5>
      <a:accent6>
        <a:srgbClr val="E8B7B7"/>
      </a:accent6>
      <a:hlink>
        <a:srgbClr val="FFCC00"/>
      </a:hlink>
      <a:folHlink>
        <a:srgbClr val="CC9933"/>
      </a:folHlink>
    </a:clrScheme>
    <a:fontScheme name="Forte">
      <a:majorFont>
        <a:latin typeface="Constantia"/>
        <a:ea typeface=""/>
        <a:cs typeface=""/>
        <a:font script="Jpan" typeface="ＭＳ 明朝"/>
      </a:majorFont>
      <a:minorFont>
        <a:latin typeface="Constantia"/>
        <a:ea typeface=""/>
        <a:cs typeface=""/>
        <a:font script="Jpan" typeface="ＭＳ 明朝"/>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rgbClr val="CC9900"/>
    </a:dk1>
    <a:lt1>
      <a:sysClr val="window" lastClr="FFFFFF"/>
    </a:lt1>
    <a:dk2>
      <a:srgbClr val="666666"/>
    </a:dk2>
    <a:lt2>
      <a:srgbClr val="FFFFFF"/>
    </a:lt2>
    <a:accent1>
      <a:srgbClr val="CC9900"/>
    </a:accent1>
    <a:accent2>
      <a:srgbClr val="999999"/>
    </a:accent2>
    <a:accent3>
      <a:srgbClr val="A8CDD7"/>
    </a:accent3>
    <a:accent4>
      <a:srgbClr val="99CC99"/>
    </a:accent4>
    <a:accent5>
      <a:srgbClr val="CEC597"/>
    </a:accent5>
    <a:accent6>
      <a:srgbClr val="E8B7B7"/>
    </a:accent6>
    <a:hlink>
      <a:srgbClr val="FFCC00"/>
    </a:hlink>
    <a:folHlink>
      <a:srgbClr val="CC9933"/>
    </a:folHlink>
  </a:clrScheme>
</a:themeOverride>
</file>

<file path=docProps/app.xml><?xml version="1.0" encoding="utf-8"?>
<Properties xmlns="http://schemas.openxmlformats.org/officeDocument/2006/extended-properties" xmlns:vt="http://schemas.openxmlformats.org/officeDocument/2006/docPropsVTypes">
  <Template/>
  <TotalTime>91</TotalTime>
  <Words>1158</Words>
  <Application>Microsoft Office PowerPoint</Application>
  <PresentationFormat>On-screen Show (4:3)</PresentationFormat>
  <Paragraphs>156</Paragraphs>
  <Slides>17</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17</vt:i4>
      </vt:variant>
    </vt:vector>
  </HeadingPairs>
  <TitlesOfParts>
    <vt:vector size="30" baseType="lpstr">
      <vt:lpstr>Arial</vt:lpstr>
      <vt:lpstr>Book Antiqua</vt:lpstr>
      <vt:lpstr>Calibri</vt:lpstr>
      <vt:lpstr>Constantia</vt:lpstr>
      <vt:lpstr>Courier New</vt:lpstr>
      <vt:lpstr>Georgia</vt:lpstr>
      <vt:lpstr>Symbol</vt:lpstr>
      <vt:lpstr>Times New Roman</vt:lpstr>
      <vt:lpstr>Wingdings</vt:lpstr>
      <vt:lpstr>Wingdings 2</vt:lpstr>
      <vt:lpstr>DRB1</vt:lpstr>
      <vt:lpstr>Custom Design</vt:lpstr>
      <vt:lpstr>Median</vt:lpstr>
      <vt:lpstr>John T Conroy</vt:lpstr>
      <vt:lpstr>John T Conroy  Education &amp; Training</vt:lpstr>
      <vt:lpstr>Memberships &amp; Affiiations</vt:lpstr>
      <vt:lpstr>Attributes</vt:lpstr>
      <vt:lpstr>Castaway Riverboat Landing &amp; Marina at Station Square Project Manager while at TriLine/PBSJ </vt:lpstr>
      <vt:lpstr>Leetsdale Overpass Environmental Manager - TriLine</vt:lpstr>
      <vt:lpstr>Leetsdale Overpass Challenges</vt:lpstr>
      <vt:lpstr>Land Development Site Work Design &amp; Transportation Issues</vt:lpstr>
      <vt:lpstr>Butler-Freeport Trail Planning, Design, &amp; Construction, Project Manager - TriLine</vt:lpstr>
      <vt:lpstr>Lower Section of Butler-Freeport Trail</vt:lpstr>
      <vt:lpstr>Project Manager - McClintock Trail -Linking Oil City with Oil Creek State Park &amp; McClintock Well National Historical Site – TriLine/PBSJ &amp; Urban</vt:lpstr>
      <vt:lpstr>Project Manager - Oil Region Alliance of Business, Industry &amp; Tourism (ORA) – TriLine/PBSJ</vt:lpstr>
      <vt:lpstr>Project Manager - Restoration of Pittsburgh Parks – TriLine</vt:lpstr>
      <vt:lpstr>Environmental manager for the  following significant bridge restoration projects in Pittsburgh requiring NEPA clearances</vt:lpstr>
      <vt:lpstr>Transportation – Environmental manager for significant improvements to Business I-376 (Business Route 60 &amp; Beaver Valley Expressway) </vt:lpstr>
      <vt:lpstr>Project Manager for City of Bradford, PA.      Office of Economic &amp; Community Development (OECD) Community Trails – PBSJ/TriLine</vt:lpstr>
      <vt:lpstr>Ultimately protection and restoration of our environment is up to all of us! </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David Benner</dc:creator>
  <cp:lastModifiedBy>John CONROY</cp:lastModifiedBy>
  <cp:revision>2</cp:revision>
  <cp:lastPrinted>2001-09-26T12:26:23Z</cp:lastPrinted>
  <dcterms:created xsi:type="dcterms:W3CDTF">2001-09-22T02:35:44Z</dcterms:created>
  <dcterms:modified xsi:type="dcterms:W3CDTF">2024-09-09T15:43:36Z</dcterms:modified>
</cp:coreProperties>
</file>